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1.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slides/charts/chart2.xml" ContentType="application/vnd.openxmlformats-officedocument.drawingml.chart+xml"/>
  <Override PartName="/ppt/notesSlides/notesSlide32.xml" ContentType="application/vnd.openxmlformats-officedocument.presentationml.notesSlide+xml"/>
  <Override PartName="/ppt/slides/slide33.xml" ContentType="application/vnd.openxmlformats-officedocument.presentationml.slide+xml"/>
  <Override PartName="/ppt/slides/charts/chart3.xml" ContentType="application/vnd.openxmlformats-officedocument.drawingml.chart+xml"/>
  <Override PartName="/ppt/notesSlides/notesSlide33.xml" ContentType="application/vnd.openxmlformats-officedocument.presentationml.notesSlide+xml"/>
  <Override PartName="/ppt/slides/slide34.xml" ContentType="application/vnd.openxmlformats-officedocument.presentationml.slide+xml"/>
  <Override PartName="/ppt/slides/charts/chart4.xml" ContentType="application/vnd.openxmlformats-officedocument.drawingml.chart+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charts/chart5.xml" ContentType="application/vnd.openxmlformats-officedocument.drawingml.chart+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slides/charts/chart6.xml" ContentType="application/vnd.openxmlformats-officedocument.drawingml.chart+xml"/>
  <Override PartName="/ppt/notesSlides/notesSlide38.xml" ContentType="application/vnd.openxmlformats-officedocument.presentationml.notesSlide+xml"/>
  <Override PartName="/ppt/slides/slide39.xml" ContentType="application/vnd.openxmlformats-officedocument.presentationml.slide+xml"/>
  <Override PartName="/ppt/slides/charts/chart7.xml" ContentType="application/vnd.openxmlformats-officedocument.drawingml.chart+xml"/>
  <Override PartName="/ppt/notesSlides/notesSlide39.xml" ContentType="application/vnd.openxmlformats-officedocument.presentationml.notesSlide+xml"/>
  <Override PartName="/ppt/slides/slide40.xml" ContentType="application/vnd.openxmlformats-officedocument.presentationml.slide+xml"/>
  <Override PartName="/ppt/slides/charts/chart8.xml" ContentType="application/vnd.openxmlformats-officedocument.drawingml.chart+xml"/>
  <Override PartName="/ppt/notesSlides/notesSlide40.xml" ContentType="application/vnd.openxmlformats-officedocument.presentationml.notesSlide+xml"/>
  <Override PartName="/ppt/slides/slide41.xml" ContentType="application/vnd.openxmlformats-officedocument.presentationml.slide+xml"/>
  <Override PartName="/ppt/slides/charts/chart9.xml" ContentType="application/vnd.openxmlformats-officedocument.drawingml.chart+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4e693db0d894868" /><Relationship Type="http://schemas.openxmlformats.org/officeDocument/2006/relationships/extended-properties" Target="/docProps/app.xml" Id="Rc8e2ae863b4948af" /><Relationship Type="http://schemas.openxmlformats.org/officeDocument/2006/relationships/officeDocument" Target="/ppt/presentation.xml" Id="Rfa60c852997c4368" /></Relationships>
</file>

<file path=ppt/presentation.xml><?xml version="1.0" encoding="utf-8"?>
<p:presentation xmlns:p="http://schemas.openxmlformats.org/presentationml/2006/main">
  <p:sldMasterIdLst>
    <p:sldMasterId xmlns:r="http://schemas.openxmlformats.org/officeDocument/2006/relationships" id="2147483648" r:id="R0dc297550f204347"/>
  </p:sldMasterIdLst>
  <p:notesMasterIdLst>
    <p:notesMasterId xmlns:r="http://schemas.openxmlformats.org/officeDocument/2006/relationships" r:id="R42633f01d430475d"/>
  </p:notesMasterIdLst>
  <p:sldIdLst>
    <p:sldId xmlns:r="http://schemas.openxmlformats.org/officeDocument/2006/relationships" id="256" r:id="Rfc54da381303439c"/>
    <p:sldId xmlns:r="http://schemas.openxmlformats.org/officeDocument/2006/relationships" id="257" r:id="R090b59f77e1446fb"/>
    <p:sldId xmlns:r="http://schemas.openxmlformats.org/officeDocument/2006/relationships" id="258" r:id="R67c316f953494b0b"/>
    <p:sldId xmlns:r="http://schemas.openxmlformats.org/officeDocument/2006/relationships" id="259" r:id="R4d0f69fce5d54090"/>
    <p:sldId xmlns:r="http://schemas.openxmlformats.org/officeDocument/2006/relationships" id="260" r:id="R7311ba807883437a"/>
    <p:sldId xmlns:r="http://schemas.openxmlformats.org/officeDocument/2006/relationships" id="261" r:id="R3e979f5b4ae64ff2"/>
    <p:sldId xmlns:r="http://schemas.openxmlformats.org/officeDocument/2006/relationships" id="262" r:id="Raffa61ebcebf420c"/>
    <p:sldId xmlns:r="http://schemas.openxmlformats.org/officeDocument/2006/relationships" id="263" r:id="R7b58fa6d2e774cce"/>
    <p:sldId xmlns:r="http://schemas.openxmlformats.org/officeDocument/2006/relationships" id="264" r:id="R93eb8b65267445be"/>
    <p:sldId xmlns:r="http://schemas.openxmlformats.org/officeDocument/2006/relationships" id="265" r:id="R221693351b1e421f"/>
    <p:sldId xmlns:r="http://schemas.openxmlformats.org/officeDocument/2006/relationships" id="266" r:id="Rea1c71ea15ee4ebd"/>
    <p:sldId xmlns:r="http://schemas.openxmlformats.org/officeDocument/2006/relationships" id="267" r:id="R1da9a000bcc74e3d"/>
    <p:sldId xmlns:r="http://schemas.openxmlformats.org/officeDocument/2006/relationships" id="268" r:id="R9bc4cbb321ff4cec"/>
    <p:sldId xmlns:r="http://schemas.openxmlformats.org/officeDocument/2006/relationships" id="269" r:id="R297cacc0e7234a46"/>
    <p:sldId xmlns:r="http://schemas.openxmlformats.org/officeDocument/2006/relationships" id="270" r:id="R49194ba1dc6e4888"/>
    <p:sldId xmlns:r="http://schemas.openxmlformats.org/officeDocument/2006/relationships" id="271" r:id="Rebdb9dbff99e4129"/>
    <p:sldId xmlns:r="http://schemas.openxmlformats.org/officeDocument/2006/relationships" id="272" r:id="R90e4b4f4b46a49bb"/>
    <p:sldId xmlns:r="http://schemas.openxmlformats.org/officeDocument/2006/relationships" id="273" r:id="Ra8081401fb104752"/>
    <p:sldId xmlns:r="http://schemas.openxmlformats.org/officeDocument/2006/relationships" id="274" r:id="R022a6076bfc248a6"/>
    <p:sldId xmlns:r="http://schemas.openxmlformats.org/officeDocument/2006/relationships" id="275" r:id="Rf8c46f86ded94df7"/>
    <p:sldId xmlns:r="http://schemas.openxmlformats.org/officeDocument/2006/relationships" id="276" r:id="R146b05e68db3444b"/>
    <p:sldId xmlns:r="http://schemas.openxmlformats.org/officeDocument/2006/relationships" id="277" r:id="Ra053c10f0c8c470f"/>
    <p:sldId xmlns:r="http://schemas.openxmlformats.org/officeDocument/2006/relationships" id="278" r:id="R1f07519697dc4cfd"/>
    <p:sldId xmlns:r="http://schemas.openxmlformats.org/officeDocument/2006/relationships" id="279" r:id="R50666f5918d648b2"/>
    <p:sldId xmlns:r="http://schemas.openxmlformats.org/officeDocument/2006/relationships" id="280" r:id="Rb979619d2e2648e9"/>
    <p:sldId xmlns:r="http://schemas.openxmlformats.org/officeDocument/2006/relationships" id="281" r:id="Ra86c356fb19e4940"/>
    <p:sldId xmlns:r="http://schemas.openxmlformats.org/officeDocument/2006/relationships" id="282" r:id="R6605359bfadc4f98"/>
    <p:sldId xmlns:r="http://schemas.openxmlformats.org/officeDocument/2006/relationships" id="283" r:id="Ra6cbaf1d793c432e"/>
    <p:sldId xmlns:r="http://schemas.openxmlformats.org/officeDocument/2006/relationships" id="284" r:id="R4919378ec37041cb"/>
    <p:sldId xmlns:r="http://schemas.openxmlformats.org/officeDocument/2006/relationships" id="285" r:id="Rd7bebbef9aab48e6"/>
    <p:sldId xmlns:r="http://schemas.openxmlformats.org/officeDocument/2006/relationships" id="286" r:id="R4e4e85a05c7447b9"/>
    <p:sldId xmlns:r="http://schemas.openxmlformats.org/officeDocument/2006/relationships" id="287" r:id="R97986966ede642ed"/>
    <p:sldId xmlns:r="http://schemas.openxmlformats.org/officeDocument/2006/relationships" id="288" r:id="R69aff3af06794689"/>
    <p:sldId xmlns:r="http://schemas.openxmlformats.org/officeDocument/2006/relationships" id="289" r:id="Rdc61ed0ae71c46df"/>
    <p:sldId xmlns:r="http://schemas.openxmlformats.org/officeDocument/2006/relationships" id="290" r:id="Re622ec6a4ee84f64"/>
    <p:sldId xmlns:r="http://schemas.openxmlformats.org/officeDocument/2006/relationships" id="291" r:id="R95f47e591080465d"/>
    <p:sldId xmlns:r="http://schemas.openxmlformats.org/officeDocument/2006/relationships" id="292" r:id="R2493123cb54e4a15"/>
    <p:sldId xmlns:r="http://schemas.openxmlformats.org/officeDocument/2006/relationships" id="293" r:id="R826de3f6ed224215"/>
    <p:sldId xmlns:r="http://schemas.openxmlformats.org/officeDocument/2006/relationships" id="294" r:id="Rcd2aa03d3d194d93"/>
    <p:sldId xmlns:r="http://schemas.openxmlformats.org/officeDocument/2006/relationships" id="295" r:id="R421ae067aa7a43d4"/>
    <p:sldId xmlns:r="http://schemas.openxmlformats.org/officeDocument/2006/relationships" id="296" r:id="Rd38f16e335fd4e5e"/>
    <p:sldId xmlns:r="http://schemas.openxmlformats.org/officeDocument/2006/relationships" id="297" r:id="Rd43ec820886d407d"/>
    <p:sldId xmlns:r="http://schemas.openxmlformats.org/officeDocument/2006/relationships" id="298" r:id="R51337edefe174055"/>
    <p:sldId xmlns:r="http://schemas.openxmlformats.org/officeDocument/2006/relationships" id="299" r:id="R36298fc035dd487c"/>
    <p:sldId xmlns:r="http://schemas.openxmlformats.org/officeDocument/2006/relationships" id="300" r:id="Rd784af2665b043da"/>
    <p:sldId xmlns:r="http://schemas.openxmlformats.org/officeDocument/2006/relationships" id="301" r:id="Rd8162c35872d4f30"/>
    <p:sldId xmlns:r="http://schemas.openxmlformats.org/officeDocument/2006/relationships" id="302" r:id="R65c17d33b81f460a"/>
    <p:sldId xmlns:r="http://schemas.openxmlformats.org/officeDocument/2006/relationships" id="303" r:id="Rcd2a4558347a418a"/>
    <p:sldId xmlns:r="http://schemas.openxmlformats.org/officeDocument/2006/relationships" id="304" r:id="R58c17fa3f43345ba"/>
    <p:sldId xmlns:r="http://schemas.openxmlformats.org/officeDocument/2006/relationships" id="305" r:id="R69272eb90dd3484e"/>
    <p:sldId xmlns:r="http://schemas.openxmlformats.org/officeDocument/2006/relationships" id="306" r:id="R7d42d879de044eca"/>
    <p:sldId xmlns:r="http://schemas.openxmlformats.org/officeDocument/2006/relationships" id="307" r:id="R255db096f53a45a5"/>
    <p:sldId xmlns:r="http://schemas.openxmlformats.org/officeDocument/2006/relationships" id="308" r:id="R66f8b5dcef424dd3"/>
    <p:sldId xmlns:r="http://schemas.openxmlformats.org/officeDocument/2006/relationships" id="309" r:id="Re1dfc44befc84ba5"/>
    <p:sldId xmlns:r="http://schemas.openxmlformats.org/officeDocument/2006/relationships" id="310" r:id="Rc45eff973a784f65"/>
    <p:sldId xmlns:r="http://schemas.openxmlformats.org/officeDocument/2006/relationships" id="311" r:id="R8fab7932a0e24528"/>
    <p:sldId xmlns:r="http://schemas.openxmlformats.org/officeDocument/2006/relationships" id="312" r:id="R97474e3cf14848c8"/>
    <p:sldId xmlns:r="http://schemas.openxmlformats.org/officeDocument/2006/relationships" id="313" r:id="R55c02a88ec71423a"/>
    <p:sldId xmlns:r="http://schemas.openxmlformats.org/officeDocument/2006/relationships" id="314" r:id="R8a3a3c3b7a344a56"/>
    <p:sldId xmlns:r="http://schemas.openxmlformats.org/officeDocument/2006/relationships" id="315" r:id="Rcb7d5867db7349a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93f2be507ab46ac" /><Relationship Type="http://schemas.openxmlformats.org/officeDocument/2006/relationships/slideMaster" Target="/ppt/slideMasters/slideMaster1.xml" Id="R0dc297550f204347" /><Relationship Type="http://schemas.openxmlformats.org/officeDocument/2006/relationships/notesMaster" Target="/ppt/notesMasters/notesMaster1.xml" Id="R42633f01d430475d" /><Relationship Type="http://schemas.openxmlformats.org/officeDocument/2006/relationships/presProps" Target="/ppt/presProps.xml" Id="R26ef4e82a107423c" /><Relationship Type="http://schemas.openxmlformats.org/officeDocument/2006/relationships/tableStyles" Target="/ppt/tableStyles.xml" Id="Rdf9a4807a86e4d03" /><Relationship Type="http://schemas.openxmlformats.org/officeDocument/2006/relationships/slide" Target="/ppt/slides/slide1.xml" Id="Rfc54da381303439c" /><Relationship Type="http://schemas.openxmlformats.org/officeDocument/2006/relationships/slide" Target="/ppt/slides/slide2.xml" Id="R090b59f77e1446fb" /><Relationship Type="http://schemas.openxmlformats.org/officeDocument/2006/relationships/slide" Target="/ppt/slides/slide3.xml" Id="R67c316f953494b0b" /><Relationship Type="http://schemas.openxmlformats.org/officeDocument/2006/relationships/slide" Target="/ppt/slides/slide4.xml" Id="R4d0f69fce5d54090" /><Relationship Type="http://schemas.openxmlformats.org/officeDocument/2006/relationships/slide" Target="/ppt/slides/slide5.xml" Id="R7311ba807883437a" /><Relationship Type="http://schemas.openxmlformats.org/officeDocument/2006/relationships/slide" Target="/ppt/slides/slide6.xml" Id="R3e979f5b4ae64ff2" /><Relationship Type="http://schemas.openxmlformats.org/officeDocument/2006/relationships/slide" Target="/ppt/slides/slide7.xml" Id="Raffa61ebcebf420c" /><Relationship Type="http://schemas.openxmlformats.org/officeDocument/2006/relationships/slide" Target="/ppt/slides/slide8.xml" Id="R7b58fa6d2e774cce" /><Relationship Type="http://schemas.openxmlformats.org/officeDocument/2006/relationships/slide" Target="/ppt/slides/slide9.xml" Id="R93eb8b65267445be" /><Relationship Type="http://schemas.openxmlformats.org/officeDocument/2006/relationships/slide" Target="/ppt/slides/slide10.xml" Id="R221693351b1e421f" /><Relationship Type="http://schemas.openxmlformats.org/officeDocument/2006/relationships/slide" Target="/ppt/slides/slide11.xml" Id="Rea1c71ea15ee4ebd" /><Relationship Type="http://schemas.openxmlformats.org/officeDocument/2006/relationships/slide" Target="/ppt/slides/slide12.xml" Id="R1da9a000bcc74e3d" /><Relationship Type="http://schemas.openxmlformats.org/officeDocument/2006/relationships/slide" Target="/ppt/slides/slide13.xml" Id="R9bc4cbb321ff4cec" /><Relationship Type="http://schemas.openxmlformats.org/officeDocument/2006/relationships/slide" Target="/ppt/slides/slide14.xml" Id="R297cacc0e7234a46" /><Relationship Type="http://schemas.openxmlformats.org/officeDocument/2006/relationships/slide" Target="/ppt/slides/slide15.xml" Id="R49194ba1dc6e4888" /><Relationship Type="http://schemas.openxmlformats.org/officeDocument/2006/relationships/slide" Target="/ppt/slides/slide16.xml" Id="Rebdb9dbff99e4129" /><Relationship Type="http://schemas.openxmlformats.org/officeDocument/2006/relationships/slide" Target="/ppt/slides/slide17.xml" Id="R90e4b4f4b46a49bb" /><Relationship Type="http://schemas.openxmlformats.org/officeDocument/2006/relationships/slide" Target="/ppt/slides/slide18.xml" Id="Ra8081401fb104752" /><Relationship Type="http://schemas.openxmlformats.org/officeDocument/2006/relationships/slide" Target="/ppt/slides/slide19.xml" Id="R022a6076bfc248a6" /><Relationship Type="http://schemas.openxmlformats.org/officeDocument/2006/relationships/slide" Target="/ppt/slides/slide20.xml" Id="Rf8c46f86ded94df7" /><Relationship Type="http://schemas.openxmlformats.org/officeDocument/2006/relationships/slide" Target="/ppt/slides/slide21.xml" Id="R146b05e68db3444b" /><Relationship Type="http://schemas.openxmlformats.org/officeDocument/2006/relationships/slide" Target="/ppt/slides/slide22.xml" Id="Ra053c10f0c8c470f" /><Relationship Type="http://schemas.openxmlformats.org/officeDocument/2006/relationships/slide" Target="/ppt/slides/slide23.xml" Id="R1f07519697dc4cfd" /><Relationship Type="http://schemas.openxmlformats.org/officeDocument/2006/relationships/slide" Target="/ppt/slides/slide24.xml" Id="R50666f5918d648b2" /><Relationship Type="http://schemas.openxmlformats.org/officeDocument/2006/relationships/slide" Target="/ppt/slides/slide25.xml" Id="Rb979619d2e2648e9" /><Relationship Type="http://schemas.openxmlformats.org/officeDocument/2006/relationships/slide" Target="/ppt/slides/slide26.xml" Id="Ra86c356fb19e4940" /><Relationship Type="http://schemas.openxmlformats.org/officeDocument/2006/relationships/slide" Target="/ppt/slides/slide27.xml" Id="R6605359bfadc4f98" /><Relationship Type="http://schemas.openxmlformats.org/officeDocument/2006/relationships/slide" Target="/ppt/slides/slide28.xml" Id="Ra6cbaf1d793c432e" /><Relationship Type="http://schemas.openxmlformats.org/officeDocument/2006/relationships/slide" Target="/ppt/slides/slide29.xml" Id="R4919378ec37041cb" /><Relationship Type="http://schemas.openxmlformats.org/officeDocument/2006/relationships/slide" Target="/ppt/slides/slide30.xml" Id="Rd7bebbef9aab48e6" /><Relationship Type="http://schemas.openxmlformats.org/officeDocument/2006/relationships/slide" Target="/ppt/slides/slide31.xml" Id="R4e4e85a05c7447b9" /><Relationship Type="http://schemas.openxmlformats.org/officeDocument/2006/relationships/slide" Target="/ppt/slides/slide32.xml" Id="R97986966ede642ed" /><Relationship Type="http://schemas.openxmlformats.org/officeDocument/2006/relationships/slide" Target="/ppt/slides/slide33.xml" Id="R69aff3af06794689" /><Relationship Type="http://schemas.openxmlformats.org/officeDocument/2006/relationships/slide" Target="/ppt/slides/slide34.xml" Id="Rdc61ed0ae71c46df" /><Relationship Type="http://schemas.openxmlformats.org/officeDocument/2006/relationships/slide" Target="/ppt/slides/slide35.xml" Id="Re622ec6a4ee84f64" /><Relationship Type="http://schemas.openxmlformats.org/officeDocument/2006/relationships/slide" Target="/ppt/slides/slide36.xml" Id="R95f47e591080465d" /><Relationship Type="http://schemas.openxmlformats.org/officeDocument/2006/relationships/slide" Target="/ppt/slides/slide37.xml" Id="R2493123cb54e4a15" /><Relationship Type="http://schemas.openxmlformats.org/officeDocument/2006/relationships/slide" Target="/ppt/slides/slide38.xml" Id="R826de3f6ed224215" /><Relationship Type="http://schemas.openxmlformats.org/officeDocument/2006/relationships/slide" Target="/ppt/slides/slide39.xml" Id="Rcd2aa03d3d194d93" /><Relationship Type="http://schemas.openxmlformats.org/officeDocument/2006/relationships/slide" Target="/ppt/slides/slide40.xml" Id="R421ae067aa7a43d4" /><Relationship Type="http://schemas.openxmlformats.org/officeDocument/2006/relationships/slide" Target="/ppt/slides/slide41.xml" Id="Rd38f16e335fd4e5e" /><Relationship Type="http://schemas.openxmlformats.org/officeDocument/2006/relationships/slide" Target="/ppt/slides/slide42.xml" Id="Rd43ec820886d407d" /><Relationship Type="http://schemas.openxmlformats.org/officeDocument/2006/relationships/slide" Target="/ppt/slides/slide43.xml" Id="R51337edefe174055" /><Relationship Type="http://schemas.openxmlformats.org/officeDocument/2006/relationships/slide" Target="/ppt/slides/slide44.xml" Id="R36298fc035dd487c" /><Relationship Type="http://schemas.openxmlformats.org/officeDocument/2006/relationships/slide" Target="/ppt/slides/slide45.xml" Id="Rd784af2665b043da" /><Relationship Type="http://schemas.openxmlformats.org/officeDocument/2006/relationships/slide" Target="/ppt/slides/slide46.xml" Id="Rd8162c35872d4f30" /><Relationship Type="http://schemas.openxmlformats.org/officeDocument/2006/relationships/slide" Target="/ppt/slides/slide47.xml" Id="R65c17d33b81f460a" /><Relationship Type="http://schemas.openxmlformats.org/officeDocument/2006/relationships/slide" Target="/ppt/slides/slide48.xml" Id="Rcd2a4558347a418a" /><Relationship Type="http://schemas.openxmlformats.org/officeDocument/2006/relationships/slide" Target="/ppt/slides/slide49.xml" Id="R58c17fa3f43345ba" /><Relationship Type="http://schemas.openxmlformats.org/officeDocument/2006/relationships/slide" Target="/ppt/slides/slide50.xml" Id="R69272eb90dd3484e" /><Relationship Type="http://schemas.openxmlformats.org/officeDocument/2006/relationships/slide" Target="/ppt/slides/slide51.xml" Id="R7d42d879de044eca" /><Relationship Type="http://schemas.openxmlformats.org/officeDocument/2006/relationships/slide" Target="/ppt/slides/slide52.xml" Id="R255db096f53a45a5" /><Relationship Type="http://schemas.openxmlformats.org/officeDocument/2006/relationships/slide" Target="/ppt/slides/slide53.xml" Id="R66f8b5dcef424dd3" /><Relationship Type="http://schemas.openxmlformats.org/officeDocument/2006/relationships/slide" Target="/ppt/slides/slide54.xml" Id="Re1dfc44befc84ba5" /><Relationship Type="http://schemas.openxmlformats.org/officeDocument/2006/relationships/slide" Target="/ppt/slides/slide55.xml" Id="Rc45eff973a784f65" /><Relationship Type="http://schemas.openxmlformats.org/officeDocument/2006/relationships/slide" Target="/ppt/slides/slide56.xml" Id="R8fab7932a0e24528" /><Relationship Type="http://schemas.openxmlformats.org/officeDocument/2006/relationships/slide" Target="/ppt/slides/slide57.xml" Id="R97474e3cf14848c8" /><Relationship Type="http://schemas.openxmlformats.org/officeDocument/2006/relationships/slide" Target="/ppt/slides/slide58.xml" Id="R55c02a88ec71423a" /><Relationship Type="http://schemas.openxmlformats.org/officeDocument/2006/relationships/slide" Target="/ppt/slides/slide59.xml" Id="R8a3a3c3b7a344a56" /><Relationship Type="http://schemas.openxmlformats.org/officeDocument/2006/relationships/slide" Target="/ppt/slides/slide60.xml" Id="Rcb7d5867db7349a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a23b1d980954ff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2a5c5ce23804ad4" /><Relationship Type="http://schemas.openxmlformats.org/officeDocument/2006/relationships/notesMaster" Target="/ppt/notesMasters/notesMaster1.xml" Id="R2f001e0b3e9344b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7b3e67d7a9e4aba" /><Relationship Type="http://schemas.openxmlformats.org/officeDocument/2006/relationships/notesMaster" Target="/ppt/notesMasters/notesMaster1.xml" Id="R54c83ee5d30a48b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7447a29027441ea" /><Relationship Type="http://schemas.openxmlformats.org/officeDocument/2006/relationships/notesMaster" Target="/ppt/notesMasters/notesMaster1.xml" Id="Rfbda2061b0fd43cd"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fbf2533f66a4e12" /><Relationship Type="http://schemas.openxmlformats.org/officeDocument/2006/relationships/notesMaster" Target="/ppt/notesMasters/notesMaster1.xml" Id="Rb163c03d7ee541c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eb4af0cb4d0408b" /><Relationship Type="http://schemas.openxmlformats.org/officeDocument/2006/relationships/notesMaster" Target="/ppt/notesMasters/notesMaster1.xml" Id="Re67400d8fd464a3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07a2dd349334f3f" /><Relationship Type="http://schemas.openxmlformats.org/officeDocument/2006/relationships/notesMaster" Target="/ppt/notesMasters/notesMaster1.xml" Id="R994f3d226e654eb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cd05be58d54a48f9" /><Relationship Type="http://schemas.openxmlformats.org/officeDocument/2006/relationships/notesMaster" Target="/ppt/notesMasters/notesMaster1.xml" Id="R546fe61e0f6d410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618e2716bad444c7" /><Relationship Type="http://schemas.openxmlformats.org/officeDocument/2006/relationships/notesMaster" Target="/ppt/notesMasters/notesMaster1.xml" Id="R9fe349368372407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9e7c80464fa44bef" /><Relationship Type="http://schemas.openxmlformats.org/officeDocument/2006/relationships/notesMaster" Target="/ppt/notesMasters/notesMaster1.xml" Id="Rea96f6bee3a8475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3258f748e00340c7" /><Relationship Type="http://schemas.openxmlformats.org/officeDocument/2006/relationships/notesMaster" Target="/ppt/notesMasters/notesMaster1.xml" Id="R2342f7ad12544bc0"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a57fddc13b44fe2" /><Relationship Type="http://schemas.openxmlformats.org/officeDocument/2006/relationships/notesMaster" Target="/ppt/notesMasters/notesMaster1.xml" Id="R4256c6e17f8a455f" /></Relationships>
</file>

<file path=ppt/notesSlides/_rels/notesSlide2.xml.rels>&#65279;<?xml version="1.0" encoding="utf-8"?><Relationships xmlns="http://schemas.openxmlformats.org/package/2006/relationships"><Relationship Type="http://schemas.openxmlformats.org/officeDocument/2006/relationships/slide" Target="/ppt/slides/slide2.xml" Id="R139a7a0f7e4f42fe" /><Relationship Type="http://schemas.openxmlformats.org/officeDocument/2006/relationships/notesMaster" Target="/ppt/notesMasters/notesMaster1.xml" Id="R7a28d821a0a34c53"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896c4ab1f643499c" /><Relationship Type="http://schemas.openxmlformats.org/officeDocument/2006/relationships/notesMaster" Target="/ppt/notesMasters/notesMaster1.xml" Id="R298603410a61460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17072280ff8489a" /><Relationship Type="http://schemas.openxmlformats.org/officeDocument/2006/relationships/notesMaster" Target="/ppt/notesMasters/notesMaster1.xml" Id="R0a06ad87d24b4ed8"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50c5c8895f2f4eaf" /><Relationship Type="http://schemas.openxmlformats.org/officeDocument/2006/relationships/notesMaster" Target="/ppt/notesMasters/notesMaster1.xml" Id="Rf5115ac64c9142c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0cc652d6195f4003" /><Relationship Type="http://schemas.openxmlformats.org/officeDocument/2006/relationships/notesMaster" Target="/ppt/notesMasters/notesMaster1.xml" Id="R84fb96eacd614c4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5094f611893043d7" /><Relationship Type="http://schemas.openxmlformats.org/officeDocument/2006/relationships/notesMaster" Target="/ppt/notesMasters/notesMaster1.xml" Id="R15da7de5548648fa"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59f6ff94c8a14dbd" /><Relationship Type="http://schemas.openxmlformats.org/officeDocument/2006/relationships/notesMaster" Target="/ppt/notesMasters/notesMaster1.xml" Id="R38f52a0207e64512"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d0e57329ca104e52" /><Relationship Type="http://schemas.openxmlformats.org/officeDocument/2006/relationships/notesMaster" Target="/ppt/notesMasters/notesMaster1.xml" Id="Rd6cd58e3921e478c"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bf919e27f3a24dc0" /><Relationship Type="http://schemas.openxmlformats.org/officeDocument/2006/relationships/notesMaster" Target="/ppt/notesMasters/notesMaster1.xml" Id="R6283c06862714ee5"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21126c4501ff4efa" /><Relationship Type="http://schemas.openxmlformats.org/officeDocument/2006/relationships/notesMaster" Target="/ppt/notesMasters/notesMaster1.xml" Id="Re03051abe8ca4cdb"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2704563f43354265" /><Relationship Type="http://schemas.openxmlformats.org/officeDocument/2006/relationships/notesMaster" Target="/ppt/notesMasters/notesMaster1.xml" Id="R8d61b7879e0d450c" /></Relationships>
</file>

<file path=ppt/notesSlides/_rels/notesSlide3.xml.rels>&#65279;<?xml version="1.0" encoding="utf-8"?><Relationships xmlns="http://schemas.openxmlformats.org/package/2006/relationships"><Relationship Type="http://schemas.openxmlformats.org/officeDocument/2006/relationships/slide" Target="/ppt/slides/slide3.xml" Id="R9ab006b32ac4464d" /><Relationship Type="http://schemas.openxmlformats.org/officeDocument/2006/relationships/notesMaster" Target="/ppt/notesMasters/notesMaster1.xml" Id="R4e548ebe00034bbb"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58c0383fc4a4ddf" /><Relationship Type="http://schemas.openxmlformats.org/officeDocument/2006/relationships/notesMaster" Target="/ppt/notesMasters/notesMaster1.xml" Id="R75818a4b53bf4434"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9113c3add38249c1" /><Relationship Type="http://schemas.openxmlformats.org/officeDocument/2006/relationships/notesMaster" Target="/ppt/notesMasters/notesMaster1.xml" Id="Ra5cd8e0383ab4b57"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61037c5972d34964" /><Relationship Type="http://schemas.openxmlformats.org/officeDocument/2006/relationships/notesMaster" Target="/ppt/notesMasters/notesMaster1.xml" Id="R15a602fa324f4f02"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c0cb75c471bb4d9f" /><Relationship Type="http://schemas.openxmlformats.org/officeDocument/2006/relationships/notesMaster" Target="/ppt/notesMasters/notesMaster1.xml" Id="R0dc4fc70413746c1"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5680827200264708" /><Relationship Type="http://schemas.openxmlformats.org/officeDocument/2006/relationships/notesMaster" Target="/ppt/notesMasters/notesMaster1.xml" Id="Rabd59ea43ad24be5"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18163a91902b4129" /><Relationship Type="http://schemas.openxmlformats.org/officeDocument/2006/relationships/notesMaster" Target="/ppt/notesMasters/notesMaster1.xml" Id="Red0c1d93924c4350"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1eb38f5154324b4e" /><Relationship Type="http://schemas.openxmlformats.org/officeDocument/2006/relationships/notesMaster" Target="/ppt/notesMasters/notesMaster1.xml" Id="Raf7b8f77bd31402d"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19a4263ba6584cda" /><Relationship Type="http://schemas.openxmlformats.org/officeDocument/2006/relationships/notesMaster" Target="/ppt/notesMasters/notesMaster1.xml" Id="R13ae508851d34b8f"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b5b69a5f55fc44c4" /><Relationship Type="http://schemas.openxmlformats.org/officeDocument/2006/relationships/notesMaster" Target="/ppt/notesMasters/notesMaster1.xml" Id="R6a26bc14b3e6441f"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bc27dad1abf74f83" /><Relationship Type="http://schemas.openxmlformats.org/officeDocument/2006/relationships/notesMaster" Target="/ppt/notesMasters/notesMaster1.xml" Id="R118d8d2513d645bb" /></Relationships>
</file>

<file path=ppt/notesSlides/_rels/notesSlide4.xml.rels>&#65279;<?xml version="1.0" encoding="utf-8"?><Relationships xmlns="http://schemas.openxmlformats.org/package/2006/relationships"><Relationship Type="http://schemas.openxmlformats.org/officeDocument/2006/relationships/slide" Target="/ppt/slides/slide4.xml" Id="Rfbc066917a794858" /><Relationship Type="http://schemas.openxmlformats.org/officeDocument/2006/relationships/notesMaster" Target="/ppt/notesMasters/notesMaster1.xml" Id="Rf94e28c374a64606"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770f721750444555" /><Relationship Type="http://schemas.openxmlformats.org/officeDocument/2006/relationships/notesMaster" Target="/ppt/notesMasters/notesMaster1.xml" Id="R3ef0ba7ba5ca4725"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903ed75a505946e0" /><Relationship Type="http://schemas.openxmlformats.org/officeDocument/2006/relationships/notesMaster" Target="/ppt/notesMasters/notesMaster1.xml" Id="Rc34c498bd1114984"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04402290b7ff4117" /><Relationship Type="http://schemas.openxmlformats.org/officeDocument/2006/relationships/notesMaster" Target="/ppt/notesMasters/notesMaster1.xml" Id="Rd1cb80459f014087"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7d993d097b784826" /><Relationship Type="http://schemas.openxmlformats.org/officeDocument/2006/relationships/notesMaster" Target="/ppt/notesMasters/notesMaster1.xml" Id="Rd1626305c6f04ac6"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e3c979809dec4d01" /><Relationship Type="http://schemas.openxmlformats.org/officeDocument/2006/relationships/notesMaster" Target="/ppt/notesMasters/notesMaster1.xml" Id="R303e5cb3f79a45f5"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615f9101b3c64bc5" /><Relationship Type="http://schemas.openxmlformats.org/officeDocument/2006/relationships/notesMaster" Target="/ppt/notesMasters/notesMaster1.xml" Id="Rfa596b79c5824401"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34f662af6036466c" /><Relationship Type="http://schemas.openxmlformats.org/officeDocument/2006/relationships/notesMaster" Target="/ppt/notesMasters/notesMaster1.xml" Id="R9708f468ecac430b"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510f8d2b71624bd0" /><Relationship Type="http://schemas.openxmlformats.org/officeDocument/2006/relationships/notesMaster" Target="/ppt/notesMasters/notesMaster1.xml" Id="R59d0e93d346e4a54"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7070400d6f254eb5" /><Relationship Type="http://schemas.openxmlformats.org/officeDocument/2006/relationships/notesMaster" Target="/ppt/notesMasters/notesMaster1.xml" Id="R51333746c4704429"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a0af03e398e74475" /><Relationship Type="http://schemas.openxmlformats.org/officeDocument/2006/relationships/notesMaster" Target="/ppt/notesMasters/notesMaster1.xml" Id="Red29efbb682d4e38" /></Relationships>
</file>

<file path=ppt/notesSlides/_rels/notesSlide5.xml.rels>&#65279;<?xml version="1.0" encoding="utf-8"?><Relationships xmlns="http://schemas.openxmlformats.org/package/2006/relationships"><Relationship Type="http://schemas.openxmlformats.org/officeDocument/2006/relationships/slide" Target="/ppt/slides/slide5.xml" Id="Rec9a282836f44d05" /><Relationship Type="http://schemas.openxmlformats.org/officeDocument/2006/relationships/notesMaster" Target="/ppt/notesMasters/notesMaster1.xml" Id="R062ca7c2cfec429f"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fba9a3cf7ca945c1" /><Relationship Type="http://schemas.openxmlformats.org/officeDocument/2006/relationships/notesMaster" Target="/ppt/notesMasters/notesMaster1.xml" Id="R48f5c09af6bb4b61"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d8ce90d5d3a64108" /><Relationship Type="http://schemas.openxmlformats.org/officeDocument/2006/relationships/notesMaster" Target="/ppt/notesMasters/notesMaster1.xml" Id="R3840b74125384d63"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99e1dd0780c74d2a" /><Relationship Type="http://schemas.openxmlformats.org/officeDocument/2006/relationships/notesMaster" Target="/ppt/notesMasters/notesMaster1.xml" Id="R585b8d99f6ba4a46"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8f21af40ac9747e1" /><Relationship Type="http://schemas.openxmlformats.org/officeDocument/2006/relationships/notesMaster" Target="/ppt/notesMasters/notesMaster1.xml" Id="R95c31f9085514a5f"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b845a3c2e32d4b98" /><Relationship Type="http://schemas.openxmlformats.org/officeDocument/2006/relationships/notesMaster" Target="/ppt/notesMasters/notesMaster1.xml" Id="R98b24899c04f4192"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13097d70cdab4288" /><Relationship Type="http://schemas.openxmlformats.org/officeDocument/2006/relationships/notesMaster" Target="/ppt/notesMasters/notesMaster1.xml" Id="R56c4ab24a43d4e78"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0df1db8dcc524650" /><Relationship Type="http://schemas.openxmlformats.org/officeDocument/2006/relationships/notesMaster" Target="/ppt/notesMasters/notesMaster1.xml" Id="Ra622dc52121b4b33"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f78002235894494e" /><Relationship Type="http://schemas.openxmlformats.org/officeDocument/2006/relationships/notesMaster" Target="/ppt/notesMasters/notesMaster1.xml" Id="Ra1f715b8e69749b6"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e6c291b1f3084322" /><Relationship Type="http://schemas.openxmlformats.org/officeDocument/2006/relationships/notesMaster" Target="/ppt/notesMasters/notesMaster1.xml" Id="R6bbbbff57c544aec"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5a1bf28f54654327" /><Relationship Type="http://schemas.openxmlformats.org/officeDocument/2006/relationships/notesMaster" Target="/ppt/notesMasters/notesMaster1.xml" Id="R3ba8fecef4154427" /></Relationships>
</file>

<file path=ppt/notesSlides/_rels/notesSlide6.xml.rels>&#65279;<?xml version="1.0" encoding="utf-8"?><Relationships xmlns="http://schemas.openxmlformats.org/package/2006/relationships"><Relationship Type="http://schemas.openxmlformats.org/officeDocument/2006/relationships/slide" Target="/ppt/slides/slide6.xml" Id="Radbcd5b49c1b4f2d" /><Relationship Type="http://schemas.openxmlformats.org/officeDocument/2006/relationships/notesMaster" Target="/ppt/notesMasters/notesMaster1.xml" Id="Rcece161bff424517"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a86171229e1040fe" /><Relationship Type="http://schemas.openxmlformats.org/officeDocument/2006/relationships/notesMaster" Target="/ppt/notesMasters/notesMaster1.xml" Id="R24245ecfb6cb4e04" /></Relationships>
</file>

<file path=ppt/notesSlides/_rels/notesSlide7.xml.rels>&#65279;<?xml version="1.0" encoding="utf-8"?><Relationships xmlns="http://schemas.openxmlformats.org/package/2006/relationships"><Relationship Type="http://schemas.openxmlformats.org/officeDocument/2006/relationships/slide" Target="/ppt/slides/slide7.xml" Id="R8354fa53cf3642cd" /><Relationship Type="http://schemas.openxmlformats.org/officeDocument/2006/relationships/notesMaster" Target="/ppt/notesMasters/notesMaster1.xml" Id="R0e444620df0645d9" /></Relationships>
</file>

<file path=ppt/notesSlides/_rels/notesSlide8.xml.rels>&#65279;<?xml version="1.0" encoding="utf-8"?><Relationships xmlns="http://schemas.openxmlformats.org/package/2006/relationships"><Relationship Type="http://schemas.openxmlformats.org/officeDocument/2006/relationships/slide" Target="/ppt/slides/slide8.xml" Id="Re16580ed1acb47e4" /><Relationship Type="http://schemas.openxmlformats.org/officeDocument/2006/relationships/notesMaster" Target="/ppt/notesMasters/notesMaster1.xml" Id="R2b51ee4a67384dfc" /></Relationships>
</file>

<file path=ppt/notesSlides/_rels/notesSlide9.xml.rels>&#65279;<?xml version="1.0" encoding="utf-8"?><Relationships xmlns="http://schemas.openxmlformats.org/package/2006/relationships"><Relationship Type="http://schemas.openxmlformats.org/officeDocument/2006/relationships/slide" Target="/ppt/slides/slide9.xml" Id="R1a91919f14764fd8" /><Relationship Type="http://schemas.openxmlformats.org/officeDocument/2006/relationships/notesMaster" Target="/ppt/notesMasters/notesMaster1.xml" Id="R502e1d4b48b8459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room’s likely reaction. Let the eye-roll land before promising this will not be another generic AI talk.</a:t>
            </a:r>
          </a:p>
          <a:p xmlns:a="http://schemas.openxmlformats.org/drawingml/2006/main">
            <a:r>
              <a:t/>
            </a:r>
          </a:p>
          <a:p xmlns:a="http://schemas.openxmlformats.org/drawingml/2006/main">
            <a:r>
              <a:t>[Sources]</a:t>
            </a:r>
          </a:p>
          <a:p xmlns:a="http://schemas.openxmlformats.org/drawingml/2006/main">
            <a:r>
              <a:t>- User-provided speech brief.</a:t>
            </a:r>
          </a:p>
          <a:p xmlns:a="http://schemas.openxmlformats.org/drawingml/2006/main">
            <a:r>
              <a:t>- Original Homies-style illustration generated with OpenAI image generation,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One-slide credibility beat: upcoming OHBA talk on AI real-estate sales systems.</a:t>
            </a:r>
          </a:p>
          <a:p xmlns:a="http://schemas.openxmlformats.org/drawingml/2006/main">
            <a:r>
              <a:t/>
            </a:r>
          </a:p>
          <a:p xmlns:a="http://schemas.openxmlformats.org/drawingml/2006/main">
            <a:r>
              <a:t>[Sources]</a:t>
            </a:r>
          </a:p>
          <a:p xmlns:a="http://schemas.openxmlformats.org/drawingml/2006/main">
            <a:r>
              <a:t>- OHBA official media kit: https://ohba.ca/web/home-builders/media/media-kit.aspx</a:t>
            </a:r>
          </a:p>
          <a:p xmlns:a="http://schemas.openxmlformats.org/drawingml/2006/main">
            <a:r>
              <a:t>- Event timing is user-supplied.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Credibility beat: the October 8 Government of Canada conference invitation. Plain text is used rather than the protected federal wordmark.</a:t>
            </a:r>
          </a:p>
          <a:p xmlns:a="http://schemas.openxmlformats.org/drawingml/2006/main">
            <a:r>
              <a:t/>
            </a:r>
          </a:p>
          <a:p xmlns:a="http://schemas.openxmlformats.org/drawingml/2006/main">
            <a:r>
              <a:t>[Sources]</a:t>
            </a:r>
          </a:p>
          <a:p xmlns:a="http://schemas.openxmlformats.org/drawingml/2006/main">
            <a:r>
              <a:t>- User-provided invitation claim.</a:t>
            </a:r>
          </a:p>
          <a:p xmlns:a="http://schemas.openxmlformats.org/drawingml/2006/main">
            <a:r>
              <a:t>- Government of Canada official-symbol guidance: https://www.canada.ca/en/treasury-board-secretariat/services/government-communications/design-standard/official-symbols-design-standard-fip.html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Slow down. This is not a résumé flex. Daniel uses AI to preserve the most valuable time in his life and wants the room to identify what matters most to them.</a:t>
            </a:r>
          </a:p>
          <a:p xmlns:a="http://schemas.openxmlformats.org/drawingml/2006/main">
            <a:r>
              <a:t/>
            </a:r>
          </a:p>
          <a:p xmlns:a="http://schemas.openxmlformats.org/drawingml/2006/main">
            <a:r>
              <a:t>[Sources]</a:t>
            </a:r>
          </a:p>
          <a:p xmlns:a="http://schemas.openxmlformats.org/drawingml/2006/main">
            <a:r>
              <a:t>- User-provided family context.</a:t>
            </a:r>
          </a:p>
          <a:p xmlns:a="http://schemas.openxmlformats.org/drawingml/2006/main">
            <a:r>
              <a:t>- Original Homies-style illustration generated with OpenAI image generation,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hands at $250,000 gross, then $500,000 gross.</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Repeat the poll for net income. Let the drop in hands create tension.</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who made more in 2025 than in 2021. Do not editorialize yet.</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the room whether they have read Buy Back Your Time.</a:t>
            </a:r>
          </a:p>
          <a:p xmlns:a="http://schemas.openxmlformats.org/drawingml/2006/main">
            <a:r>
              <a:t/>
            </a:r>
          </a:p>
          <a:p xmlns:a="http://schemas.openxmlformats.org/drawingml/2006/main">
            <a:r>
              <a:t>[Sources]</a:t>
            </a:r>
          </a:p>
          <a:p xmlns:a="http://schemas.openxmlformats.org/drawingml/2006/main">
            <a:r>
              <a:t>- Book-cover source: https://cdn1.fahasa.com/media/catalog/product/9/7/9780593422977.jpg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the room whether they have read The Millionaire Real Estate Agent.</a:t>
            </a:r>
          </a:p>
          <a:p xmlns:a="http://schemas.openxmlformats.org/drawingml/2006/main">
            <a:r>
              <a:t/>
            </a:r>
          </a:p>
          <a:p xmlns:a="http://schemas.openxmlformats.org/drawingml/2006/main">
            <a:r>
              <a:t>[Sources]</a:t>
            </a:r>
          </a:p>
          <a:p xmlns:a="http://schemas.openxmlformats.org/drawingml/2006/main">
            <a:r>
              <a:t>- Book-cover source: https://imagini.printrecarti.ro/images/products/originals/437/gary-keller-dave-jenks-jay-papasan-the-millionaire-real-estate-agent_436921.jpg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the room whether they have read Rich Dad Poor Dad.</a:t>
            </a:r>
          </a:p>
          <a:p xmlns:a="http://schemas.openxmlformats.org/drawingml/2006/main">
            <a:r>
              <a:t/>
            </a:r>
          </a:p>
          <a:p xmlns:a="http://schemas.openxmlformats.org/drawingml/2006/main">
            <a:r>
              <a:t>[Sources]</a:t>
            </a:r>
          </a:p>
          <a:p xmlns:a="http://schemas.openxmlformats.org/drawingml/2006/main">
            <a:r>
              <a:t>- Book-cover source: https://www.chirukaanuka.com/cdn/shop/products/Rich_Dad_Poor_Dad_English_Paperback_1_Feb_2008_grande.jpg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the room whether they have read The E-Myth Real Estate Agent.</a:t>
            </a:r>
          </a:p>
          <a:p xmlns:a="http://schemas.openxmlformats.org/drawingml/2006/main">
            <a:r>
              <a:t/>
            </a:r>
          </a:p>
          <a:p xmlns:a="http://schemas.openxmlformats.org/drawingml/2006/main">
            <a:r>
              <a:t>[Sources]</a:t>
            </a:r>
          </a:p>
          <a:p xmlns:a="http://schemas.openxmlformats.org/drawingml/2006/main">
            <a:r>
              <a:t>- Book-cover source: https://hooquest.com/wp-content/uploads/2021/11/e-myth-real-estate-agent.jpg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original McKinsey exhibit shows 46% of work hours as human-only and 54% automatable by agents or robots. Use it to argue that order-taking and information-shuttling are exposed; preserve the source scope verbally.</a:t>
            </a:r>
          </a:p>
          <a:p xmlns:a="http://schemas.openxmlformats.org/drawingml/2006/main">
            <a:r>
              <a:t/>
            </a:r>
          </a:p>
          <a:p xmlns:a="http://schemas.openxmlformats.org/drawingml/2006/main">
            <a:r>
              <a:t>[Sources]</a:t>
            </a:r>
          </a:p>
          <a:p xmlns:a="http://schemas.openxmlformats.org/drawingml/2006/main">
            <a:r>
              <a:t>- McKinsey &amp; Company, “How agentic AI can reshape real estate’s operating model,” March 4, 2026: https://www.mckinsey.com/industries/real-estate/our-insights/how-agentic-ai-can-reshape-real-estates-operating-model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who wrote an offer, then emphasize personally wrote it.</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who submitted a listing. Tell the room to lower hands if an admin, VA, or teammate executed it.</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who booked showings and who personally executed the task.</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Bring the four covers together. The same people who read them raised their hands for offer writing, listing entry, and showing coordination.</a:t>
            </a:r>
          </a:p>
          <a:p xmlns:a="http://schemas.openxmlformats.org/drawingml/2006/main">
            <a:r>
              <a:t/>
            </a:r>
          </a:p>
          <a:p xmlns:a="http://schemas.openxmlformats.org/drawingml/2006/main">
            <a:r>
              <a:t>[Sources]</a:t>
            </a:r>
          </a:p>
          <a:p xmlns:a="http://schemas.openxmlformats.org/drawingml/2006/main">
            <a:r>
              <a:t>- Book-cover source: https://cdn1.fahasa.com/media/catalog/product/9/7/9780593422977.jpg</a:t>
            </a:r>
          </a:p>
          <a:p xmlns:a="http://schemas.openxmlformats.org/drawingml/2006/main">
            <a:r>
              <a:t>- Book-cover source: https://imagini.printrecarti.ro/images/products/originals/437/gary-keller-dave-jenks-jay-papasan-the-millionaire-real-estate-agent_436921.jpg</a:t>
            </a:r>
          </a:p>
          <a:p xmlns:a="http://schemas.openxmlformats.org/drawingml/2006/main">
            <a:r>
              <a:t>- Book-cover source: https://www.chirukaanuka.com/cdn/shop/products/Rich_Dad_Poor_Dad_English_Paperback_1_Feb_2008_grande.jpg</a:t>
            </a:r>
          </a:p>
          <a:p xmlns:a="http://schemas.openxmlformats.org/drawingml/2006/main">
            <a:r>
              <a:t>- Book-cover source: https://hooquest.com/wp-content/uploads/2021/11/e-myth-real-estate-agent.jpg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and invite answers before revealing the shared principle: leverage.</a:t>
            </a:r>
          </a:p>
          <a:p xmlns:a="http://schemas.openxmlformats.org/drawingml/2006/main">
            <a:r>
              <a:t/>
            </a:r>
          </a:p>
          <a:p xmlns:a="http://schemas.openxmlformats.org/drawingml/2006/main">
            <a:r>
              <a:t>[Sources]</a:t>
            </a:r>
          </a:p>
          <a:p xmlns:a="http://schemas.openxmlformats.org/drawingml/2006/main">
            <a:r>
              <a:t>- User-provided framing of the four books.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core economic contradiction cleanly.</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Summarize the book’s core principle in the context of delegation.</a:t>
            </a:r>
          </a:p>
          <a:p xmlns:a="http://schemas.openxmlformats.org/drawingml/2006/main">
            <a:r>
              <a:t/>
            </a:r>
          </a:p>
          <a:p xmlns:a="http://schemas.openxmlformats.org/drawingml/2006/main">
            <a:r>
              <a:t>[Sources]</a:t>
            </a:r>
          </a:p>
          <a:p xmlns:a="http://schemas.openxmlformats.org/drawingml/2006/main">
            <a:r>
              <a:t>- Book-cover source: https://cdn1.fahasa.com/media/catalog/product/9/7/9780593422977.jpg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Kiyosaki’s Cashflow Quadrant to contrast self-employment with business ownership and investing. The point is to stop selling hours one at a time.</a:t>
            </a:r>
          </a:p>
          <a:p xmlns:a="http://schemas.openxmlformats.org/drawingml/2006/main">
            <a:r>
              <a:t/>
            </a:r>
          </a:p>
          <a:p xmlns:a="http://schemas.openxmlformats.org/drawingml/2006/main">
            <a:r>
              <a:t>[Sources]</a:t>
            </a:r>
          </a:p>
          <a:p xmlns:a="http://schemas.openxmlformats.org/drawingml/2006/main">
            <a:r>
              <a:t>- Book-cover source: https://www.chirukaanuka.com/cdn/shop/products/Rich_Dad_Poor_Dad_English_Paperback_1_Feb_2008_grande.jpg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Summarize the MREA delegation lesson.</a:t>
            </a:r>
          </a:p>
          <a:p xmlns:a="http://schemas.openxmlformats.org/drawingml/2006/main">
            <a:r>
              <a:t/>
            </a:r>
          </a:p>
          <a:p xmlns:a="http://schemas.openxmlformats.org/drawingml/2006/main">
            <a:r>
              <a:t>[Sources]</a:t>
            </a:r>
          </a:p>
          <a:p xmlns:a="http://schemas.openxmlformats.org/drawingml/2006/main">
            <a:r>
              <a:t>- Book-cover source: https://imagini.printrecarti.ro/images/products/originals/437/gary-keller-dave-jenks-jay-papasan-the-millionaire-real-estate-agent_436921.jpg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Summarize the E-Myth systemization lesson.</a:t>
            </a:r>
          </a:p>
          <a:p xmlns:a="http://schemas.openxmlformats.org/drawingml/2006/main">
            <a:r>
              <a:t/>
            </a:r>
          </a:p>
          <a:p xmlns:a="http://schemas.openxmlformats.org/drawingml/2006/main">
            <a:r>
              <a:t>[Sources]</a:t>
            </a:r>
          </a:p>
          <a:p xmlns:a="http://schemas.openxmlformats.org/drawingml/2006/main">
            <a:r>
              <a:t>- Book-cover source: https://hooquest.com/wp-content/uploads/2021/11/e-myth-real-estate-agent.jpg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Invite the room to scan the QR code once. All slides, sources, and downloads are on the research page.</a:t>
            </a:r>
          </a:p>
          <a:p xmlns:a="http://schemas.openxmlformats.org/drawingml/2006/main">
            <a:r>
              <a:t/>
            </a:r>
          </a:p>
          <a:p xmlns:a="http://schemas.openxmlformats.org/drawingml/2006/main">
            <a:r>
              <a:t>[Sources]</a:t>
            </a:r>
          </a:p>
          <a:p xmlns:a="http://schemas.openxmlformats.org/drawingml/2006/main">
            <a:r>
              <a:t>- Homies keynote access page: https://www.homiesai.com/research/limitless-ai-harness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hourly-value slide with the AI update. The illustration is a teaching metaphor, not a literal cost study.</a:t>
            </a:r>
          </a:p>
          <a:p xmlns:a="http://schemas.openxmlformats.org/drawingml/2006/main">
            <a:r>
              <a:t/>
            </a:r>
          </a:p>
          <a:p xmlns:a="http://schemas.openxmlformats.org/drawingml/2006/main">
            <a:r>
              <a:t>[Sources]</a:t>
            </a:r>
          </a:p>
          <a:p xmlns:a="http://schemas.openxmlformats.org/drawingml/2006/main">
            <a:r>
              <a:t>- User-provided speech brief.</a:t>
            </a:r>
          </a:p>
          <a:p xmlns:a="http://schemas.openxmlformats.org/drawingml/2006/main">
            <a:r>
              <a:t>- Homies illustration asset from the existing Harness keynote, accessed at https://www.homiesai.com/research/keynote/11-price-of-leverage.png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the outcome for the tactical section: tomorrow, the audience should stop doing one low-value task they hate.</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completed teaching model first. The seven weights sum to 100% and represent build effort, not a scientific measurement.</a:t>
            </a:r>
          </a:p>
          <a:p xmlns:a="http://schemas.openxmlformats.org/drawingml/2006/main">
            <a:r>
              <a:t/>
            </a:r>
          </a:p>
          <a:p xmlns:a="http://schemas.openxmlformats.org/drawingml/2006/main">
            <a:r>
              <a:t>[Sources]</a:t>
            </a:r>
          </a:p>
          <a:p xmlns:a="http://schemas.openxmlformats.org/drawingml/2006/main">
            <a:r>
              <a:t>- User-provided harness framework; percentage allocations normalized into a 100% teaching model.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Choose a frontier model and move on. Real-estate work is hard but not usually complicated enough to justify constant model-hopping.</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Install a work app, not just a browser tab. Advanced model-swapping is useful but technically difficult and not the core value.</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Live giveaway beat: the first ten signups receive one free year. If the offer terms change, update this slide before the event.</a:t>
            </a:r>
          </a:p>
          <a:p xmlns:a="http://schemas.openxmlformats.org/drawingml/2006/main">
            <a:r>
              <a:t/>
            </a:r>
          </a:p>
          <a:p xmlns:a="http://schemas.openxmlformats.org/drawingml/2006/main">
            <a:r>
              <a:t>[Sources]</a:t>
            </a:r>
          </a:p>
          <a:p xmlns:a="http://schemas.openxmlformats.org/drawingml/2006/main">
            <a:r>
              <a:t>- User-provided giveaway offer and terms.</a:t>
            </a:r>
          </a:p>
          <a:p xmlns:a="http://schemas.openxmlformats.org/drawingml/2006/main">
            <a:r>
              <a:t>- Signup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Before connecting systems, disable model training on business data where the platform provides that setting. Use authorized APIs. Do not dump MLS data or client contacts into an unapproved AI workflow.</a:t>
            </a:r>
          </a:p>
          <a:p xmlns:a="http://schemas.openxmlformats.org/drawingml/2006/main">
            <a:r>
              <a:t/>
            </a:r>
          </a:p>
          <a:p xmlns:a="http://schemas.openxmlformats.org/drawingml/2006/main">
            <a:r>
              <a:t>[Sources]</a:t>
            </a:r>
          </a:p>
          <a:p xmlns:a="http://schemas.openxmlformats.org/drawingml/2006/main">
            <a:r>
              <a:t>- User-provided privacy/compliance guidance; not legal advice.</a:t>
            </a:r>
          </a:p>
          <a:p xmlns:a="http://schemas.openxmlformats.org/drawingml/2006/main">
            <a:r>
              <a:t>- McKinsey article emphasizes action layers, permissions, approvals, and governance: https://www.mckinsey.com/industries/real-estate/our-insights/how-agentic-ai-can-reshape-real-estates-operating-model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integration feel concrete: search for the product API, then use the AI to help connect it. Permissions and vendor terms still apply.</a:t>
            </a:r>
          </a:p>
          <a:p xmlns:a="http://schemas.openxmlformats.org/drawingml/2006/main">
            <a:r>
              <a:t/>
            </a:r>
          </a:p>
          <a:p xmlns:a="http://schemas.openxmlformats.org/drawingml/2006/main">
            <a:r>
              <a:t>[Sources]</a:t>
            </a:r>
          </a:p>
          <a:p xmlns:a="http://schemas.openxmlformats.org/drawingml/2006/main">
            <a:r>
              <a:t>- User-provided workflow advice.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memory system lets the harness learn how the agent communicates and serves clients. Use consented, authorized sources and minimize data access.</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Training is the majority of the effort. Treat it like onboarding an admin—except the system can retain the documented process.</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hedge: AI will keep improving, but agents using AI can keep raising the definition of the role. The trajectories are illustrative, not forecasts.</a:t>
            </a:r>
          </a:p>
          <a:p xmlns:a="http://schemas.openxmlformats.org/drawingml/2006/main">
            <a:r>
              <a:t/>
            </a:r>
          </a:p>
          <a:p xmlns:a="http://schemas.openxmlformats.org/drawingml/2006/main">
            <a:r>
              <a:t>[Sources]</a:t>
            </a:r>
          </a:p>
          <a:p xmlns:a="http://schemas.openxmlformats.org/drawingml/2006/main">
            <a:r>
              <a:t>- Conceptual illustration based on user-provided speech brief; not an empirical forecast.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the harness reachable where the work arrives. Use narrow permissions and review gates for consequential actions.</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system needs persistent, secure hosting. Homies uses a cloud model so the agent can work from phone or web without a local session shutting down.</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Acknowledge the complexity and reassure the audience that they can build it. Then transition to the opportunity cost of DIY.</a:t>
            </a:r>
          </a:p>
          <a:p xmlns:a="http://schemas.openxmlformats.org/drawingml/2006/main">
            <a:r>
              <a:t/>
            </a:r>
          </a:p>
          <a:p xmlns:a="http://schemas.openxmlformats.org/drawingml/2006/main">
            <a:r>
              <a:t>[Sources]</a:t>
            </a:r>
          </a:p>
          <a:p xmlns:a="http://schemas.openxmlformats.org/drawingml/2006/main">
            <a:r>
              <a:t>- User-provided speech brief,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renovation analogy: Daniel can install flooring and trim, but hiring an expert is a better trade when his time is more valuable elsewhere.</a:t>
            </a:r>
          </a:p>
          <a:p xmlns:a="http://schemas.openxmlformats.org/drawingml/2006/main">
            <a:r>
              <a:t/>
            </a:r>
          </a:p>
          <a:p xmlns:a="http://schemas.openxmlformats.org/drawingml/2006/main">
            <a:r>
              <a:t>[Sources]</a:t>
            </a:r>
          </a:p>
          <a:p xmlns:a="http://schemas.openxmlformats.org/drawingml/2006/main">
            <a:r>
              <a:t>- User-provided renovation analogy.</a:t>
            </a:r>
          </a:p>
          <a:p xmlns:a="http://schemas.openxmlformats.org/drawingml/2006/main">
            <a:r>
              <a:t>- Original Homies-style illustration generated with OpenAI image generation,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improves through repeated use: the agent learns the system, and the system learns the agent. Start with real work, not novelty prompts.</a:t>
            </a:r>
          </a:p>
          <a:p xmlns:a="http://schemas.openxmlformats.org/drawingml/2006/main">
            <a:r>
              <a:t/>
            </a:r>
          </a:p>
          <a:p xmlns:a="http://schemas.openxmlformats.org/drawingml/2006/main">
            <a:r>
              <a:t>[Sources]</a:t>
            </a:r>
          </a:p>
          <a:p xmlns:a="http://schemas.openxmlformats.org/drawingml/2006/main">
            <a:r>
              <a:t>- User-provided compounding examples.</a:t>
            </a:r>
          </a:p>
          <a:p xmlns:a="http://schemas.openxmlformats.org/drawingml/2006/main">
            <a:r>
              <a:t>- Homies illustration asset from the existing Harness keynote: https://www.homiesai.com/research/keynote/13-staircase.png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the DIY teaching section: building is possible, but Daniel would not repeat the 80-hour process given today’s out-of-the-box options.</a:t>
            </a:r>
          </a:p>
          <a:p xmlns:a="http://schemas.openxmlformats.org/drawingml/2006/main">
            <a:r>
              <a:t/>
            </a:r>
          </a:p>
          <a:p xmlns:a="http://schemas.openxmlformats.org/drawingml/2006/main">
            <a:r>
              <a:t>[Sources]</a:t>
            </a:r>
          </a:p>
          <a:p xmlns:a="http://schemas.openxmlformats.org/drawingml/2006/main">
            <a:r>
              <a:t>- User-provided 80-hour estimate.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Homies as the fast-forward option: a prebuilt, realtor-specific harness.</a:t>
            </a:r>
          </a:p>
          <a:p xmlns:a="http://schemas.openxmlformats.org/drawingml/2006/main">
            <a:r>
              <a:t/>
            </a:r>
          </a:p>
          <a:p xmlns:a="http://schemas.openxmlformats.org/drawingml/2006/main">
            <a:r>
              <a:t>[Sources]</a:t>
            </a:r>
          </a:p>
          <a:p xmlns:a="http://schemas.openxmlformats.org/drawingml/2006/main">
            <a:r>
              <a:t>- Homies: https://www.homiesai.com/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safe comedic metaphor for the first OpenClaw-based realtor harness: powerful, but too unconstrained for a mainstream product.</a:t>
            </a:r>
          </a:p>
          <a:p xmlns:a="http://schemas.openxmlformats.org/drawingml/2006/main">
            <a:r>
              <a:t/>
            </a:r>
          </a:p>
          <a:p xmlns:a="http://schemas.openxmlformats.org/drawingml/2006/main">
            <a:r>
              <a:t>[Sources]</a:t>
            </a:r>
          </a:p>
          <a:p xmlns:a="http://schemas.openxmlformats.org/drawingml/2006/main">
            <a:r>
              <a:t>- User-provided product-history claim and metaphor.</a:t>
            </a:r>
          </a:p>
          <a:p xmlns:a="http://schemas.openxmlformats.org/drawingml/2006/main">
            <a:r>
              <a:t>- Original Homies-style illustration generated with OpenAI image generation, 2026-08-23.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that the simplified harness has been tested daily with more than 200 paying agents at $50/month and is now out of beta.</a:t>
            </a:r>
          </a:p>
          <a:p xmlns:a="http://schemas.openxmlformats.org/drawingml/2006/main">
            <a:r>
              <a:t/>
            </a:r>
          </a:p>
          <a:p xmlns:a="http://schemas.openxmlformats.org/drawingml/2006/main">
            <a:r>
              <a:t>[Sources]</a:t>
            </a:r>
          </a:p>
          <a:p xmlns:a="http://schemas.openxmlformats.org/drawingml/2006/main">
            <a:r>
              <a:t>- All beta counts, timing, and pricing are user-supplied and not independently audited.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through the platform activity briskly. The slide preserves every user-provided metric in a scan-friendly format.</a:t>
            </a:r>
          </a:p>
          <a:p xmlns:a="http://schemas.openxmlformats.org/drawingml/2006/main">
            <a:r>
              <a:t/>
            </a:r>
          </a:p>
          <a:p xmlns:a="http://schemas.openxmlformats.org/drawingml/2006/main">
            <a:r>
              <a:t>[Sources]</a:t>
            </a:r>
          </a:p>
          <a:p xmlns:a="http://schemas.openxmlformats.org/drawingml/2006/main">
            <a:r>
              <a:t>- All platform-activity metrics are user-supplied and not independently audited.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Quick credibility beat: podcast host and national event organizer. Keep moving.</a:t>
            </a:r>
          </a:p>
          <a:p xmlns:a="http://schemas.openxmlformats.org/drawingml/2006/main">
            <a:r>
              <a:t/>
            </a:r>
          </a:p>
          <a:p xmlns:a="http://schemas.openxmlformats.org/drawingml/2006/main">
            <a:r>
              <a:t>[Sources]</a:t>
            </a:r>
          </a:p>
          <a:p xmlns:a="http://schemas.openxmlformats.org/drawingml/2006/main">
            <a:r>
              <a:t>- The Canadian Real Estate Investor on Apple Podcasts: https://podcasts.apple.com/ca/podcast/the-canadian-real-estate-investor/id1634197127</a:t>
            </a:r>
          </a:p>
          <a:p xmlns:a="http://schemas.openxmlformats.org/drawingml/2006/main">
            <a:r>
              <a:t>- User-provided speech brief for ranking and event claims.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 the founder-price offer without high pressure. The claim that the company loses money at this price is user-supplied.</a:t>
            </a:r>
          </a:p>
          <a:p xmlns:a="http://schemas.openxmlformats.org/drawingml/2006/main">
            <a:r>
              <a:t/>
            </a:r>
          </a:p>
          <a:p xmlns:a="http://schemas.openxmlformats.org/drawingml/2006/main">
            <a:r>
              <a:t>[Sources]</a:t>
            </a:r>
          </a:p>
          <a:p xmlns:a="http://schemas.openxmlformats.org/drawingml/2006/main">
            <a:r>
              <a:t>- Offer destination: https://www.homiesai.com/start</a:t>
            </a:r>
          </a:p>
          <a:p xmlns:a="http://schemas.openxmlformats.org/drawingml/2006/main">
            <a:r>
              <a:t>- All pricing and economics claims are user-supplied.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reported average: approximately 11 hours saved per week. Contrast with Daniel’s estimated 80-hour DIY build.</a:t>
            </a:r>
          </a:p>
          <a:p xmlns:a="http://schemas.openxmlformats.org/drawingml/2006/main">
            <a:r>
              <a:t/>
            </a:r>
          </a:p>
          <a:p xmlns:a="http://schemas.openxmlformats.org/drawingml/2006/main">
            <a:r>
              <a:t>[Sources]</a:t>
            </a:r>
          </a:p>
          <a:p xmlns:a="http://schemas.openxmlformats.org/drawingml/2006/main">
            <a:r>
              <a:t>- Both the 11-hour average and 80-hour estimate are user-supplied and not independently audited.</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from the product to the human payoff. Keep the start QR fixed in place through the remaining slides.</a:t>
            </a:r>
          </a:p>
          <a:p xmlns:a="http://schemas.openxmlformats.org/drawingml/2006/main">
            <a:r>
              <a:t/>
            </a:r>
          </a:p>
          <a:p xmlns:a="http://schemas.openxmlformats.org/drawingml/2006/main">
            <a:r>
              <a:t>[Sources]</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First example from beta users: reinvesting saved time in prospecting and follow-up.</a:t>
            </a:r>
          </a:p>
          <a:p xmlns:a="http://schemas.openxmlformats.org/drawingml/2006/main">
            <a:r>
              <a:t/>
            </a:r>
          </a:p>
          <a:p xmlns:a="http://schemas.openxmlformats.org/drawingml/2006/main">
            <a:r>
              <a:t>[Sources]</a:t>
            </a:r>
          </a:p>
          <a:p xmlns:a="http://schemas.openxmlformats.org/drawingml/2006/main">
            <a:r>
              <a:t>- User-provided beta-user activity examples.</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Second example: leisure now, not someday.</a:t>
            </a:r>
          </a:p>
          <a:p xmlns:a="http://schemas.openxmlformats.org/drawingml/2006/main">
            <a:r>
              <a:t/>
            </a:r>
          </a:p>
          <a:p xmlns:a="http://schemas.openxmlformats.org/drawingml/2006/main">
            <a:r>
              <a:t>[Sources]</a:t>
            </a:r>
          </a:p>
          <a:p xmlns:a="http://schemas.openxmlformats.org/drawingml/2006/main">
            <a:r>
              <a:t>- User-provided beta-user activity examples.</a:t>
            </a:r>
          </a:p>
          <a:p xmlns:a="http://schemas.openxmlformats.org/drawingml/2006/main">
            <a:r>
              <a:t>- Original Homies-style illustration generated with OpenAI image generation, 2026-08-23.</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Third example: invest the time in learning to operate and grow the business.</a:t>
            </a:r>
          </a:p>
          <a:p xmlns:a="http://schemas.openxmlformats.org/drawingml/2006/main">
            <a:r>
              <a:t/>
            </a:r>
          </a:p>
          <a:p xmlns:a="http://schemas.openxmlformats.org/drawingml/2006/main">
            <a:r>
              <a:t>[Sources]</a:t>
            </a:r>
          </a:p>
          <a:p xmlns:a="http://schemas.openxmlformats.org/drawingml/2006/main">
            <a:r>
              <a:t>- User-provided beta-user activity examples.</a:t>
            </a:r>
          </a:p>
          <a:p xmlns:a="http://schemas.openxmlformats.org/drawingml/2006/main">
            <a:r>
              <a:t>- Homies illustration asset from the existing Harness keynote: https://www.homiesai.com/research/keynote/10-bookshelf.png</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Fourth example: travel while the harness keeps the routine work moving.</a:t>
            </a:r>
          </a:p>
          <a:p xmlns:a="http://schemas.openxmlformats.org/drawingml/2006/main">
            <a:r>
              <a:t/>
            </a:r>
          </a:p>
          <a:p xmlns:a="http://schemas.openxmlformats.org/drawingml/2006/main">
            <a:r>
              <a:t>[Sources]</a:t>
            </a:r>
          </a:p>
          <a:p xmlns:a="http://schemas.openxmlformats.org/drawingml/2006/main">
            <a:r>
              <a:t>- User-provided beta-user activity examples.</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Fifth example: use the time to create more present, higher-trust client relationships.</a:t>
            </a:r>
          </a:p>
          <a:p xmlns:a="http://schemas.openxmlformats.org/drawingml/2006/main">
            <a:r>
              <a:t/>
            </a:r>
          </a:p>
          <a:p xmlns:a="http://schemas.openxmlformats.org/drawingml/2006/main">
            <a:r>
              <a:t>[Sources]</a:t>
            </a:r>
          </a:p>
          <a:p xmlns:a="http://schemas.openxmlformats.org/drawingml/2006/main">
            <a:r>
              <a:t>- User-provided beta-user activity examples.</a:t>
            </a:r>
          </a:p>
          <a:p xmlns:a="http://schemas.openxmlformats.org/drawingml/2006/main">
            <a:r>
              <a:t>- Original Homies-style illustration generated with OpenAI image generation, 2026-08-23.</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Final example: family time. Slow down and connect this back to Daniel’s opening credibility story.</a:t>
            </a:r>
          </a:p>
          <a:p xmlns:a="http://schemas.openxmlformats.org/drawingml/2006/main">
            <a:r>
              <a:t/>
            </a:r>
          </a:p>
          <a:p xmlns:a="http://schemas.openxmlformats.org/drawingml/2006/main">
            <a:r>
              <a:t>[Sources]</a:t>
            </a:r>
          </a:p>
          <a:p xmlns:a="http://schemas.openxmlformats.org/drawingml/2006/main">
            <a:r>
              <a:t>- User-provided family context and beta-user activity examples.</a:t>
            </a:r>
          </a:p>
          <a:p xmlns:a="http://schemas.openxmlformats.org/drawingml/2006/main">
            <a:r>
              <a:t>- Original Homies-style illustration generated with OpenAI image generation, 2026-08-23.</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Resolve the product story in human terms: the product is time returned.</a:t>
            </a:r>
          </a:p>
          <a:p xmlns:a="http://schemas.openxmlformats.org/drawingml/2006/main">
            <a:r>
              <a:t/>
            </a:r>
          </a:p>
          <a:p xmlns:a="http://schemas.openxmlformats.org/drawingml/2006/main">
            <a:r>
              <a:t>[Sources]</a:t>
            </a:r>
          </a:p>
          <a:p xmlns:a="http://schemas.openxmlformats.org/drawingml/2006/main">
            <a:r>
              <a:t>- User-provided 11-hours-per-week claim.</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Establish that Daniel is an active realtor who uses systems to maintain service quality at volume. The publication list is audience-facing social proof.</a:t>
            </a:r>
          </a:p>
          <a:p xmlns:a="http://schemas.openxmlformats.org/drawingml/2006/main">
            <a:r>
              <a:t/>
            </a:r>
          </a:p>
          <a:p xmlns:a="http://schemas.openxmlformats.org/drawingml/2006/main">
            <a:r>
              <a:t>[Sources]</a:t>
            </a:r>
          </a:p>
          <a:p xmlns:a="http://schemas.openxmlformats.org/drawingml/2006/main">
            <a:r>
              <a:t>- Daniel Foch headshot: https://www.homiesai.com/avatars/daniel-foch.jpg</a:t>
            </a:r>
          </a:p>
          <a:p xmlns:a="http://schemas.openxmlformats.org/drawingml/2006/main">
            <a:r>
              <a:t>- All listing, update, and publication claims are user-supplied.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four books and resolve each one in the product’s human outcome. Thank the audience.</a:t>
            </a:r>
          </a:p>
          <a:p xmlns:a="http://schemas.openxmlformats.org/drawingml/2006/main">
            <a:r>
              <a:t/>
            </a:r>
          </a:p>
          <a:p xmlns:a="http://schemas.openxmlformats.org/drawingml/2006/main">
            <a:r>
              <a:t>[Sources]</a:t>
            </a:r>
          </a:p>
          <a:p xmlns:a="http://schemas.openxmlformats.org/drawingml/2006/main">
            <a:r>
              <a:t>- Book-cover source: https://cdn1.fahasa.com/media/catalog/product/9/7/9780593422977.jpg</a:t>
            </a:r>
          </a:p>
          <a:p xmlns:a="http://schemas.openxmlformats.org/drawingml/2006/main">
            <a:r>
              <a:t>- Book-cover source: https://imagini.printrecarti.ro/images/products/originals/437/gary-keller-dave-jenks-jay-papasan-the-millionaire-real-estate-agent_436921.jpg</a:t>
            </a:r>
          </a:p>
          <a:p xmlns:a="http://schemas.openxmlformats.org/drawingml/2006/main">
            <a:r>
              <a:t>- Book-cover source: https://www.chirukaanuka.com/cdn/shop/products/Rich_Dad_Poor_Dad_English_Paperback_1_Feb_2008_grande.jpg</a:t>
            </a:r>
          </a:p>
          <a:p xmlns:a="http://schemas.openxmlformats.org/drawingml/2006/main">
            <a:r>
              <a:t>- Book-cover source: https://hooquest.com/wp-content/uploads/2021/11/e-myth-real-estate-agent.jpg</a:t>
            </a:r>
          </a:p>
          <a:p xmlns:a="http://schemas.openxmlformats.org/drawingml/2006/main">
            <a:r>
              <a:t>- Offer destination: https://www.homiesai.com/start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Habistat as proof that Daniel has already built widely used realtor infrastructure.</a:t>
            </a:r>
          </a:p>
          <a:p xmlns:a="http://schemas.openxmlformats.org/drawingml/2006/main">
            <a:r>
              <a:t/>
            </a:r>
          </a:p>
          <a:p xmlns:a="http://schemas.openxmlformats.org/drawingml/2006/main">
            <a:r>
              <a:t>[Sources]</a:t>
            </a:r>
          </a:p>
          <a:p xmlns:a="http://schemas.openxmlformats.org/drawingml/2006/main">
            <a:r>
              <a:t>- User-provided speech brief; platform-use and licensing claims not independently audited.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Valery as the original environment where the team built realtor AI systems.</a:t>
            </a:r>
          </a:p>
          <a:p xmlns:a="http://schemas.openxmlformats.org/drawingml/2006/main">
            <a:r>
              <a:t/>
            </a:r>
          </a:p>
          <a:p xmlns:a="http://schemas.openxmlformats.org/drawingml/2006/main">
            <a:r>
              <a:t>[Sources]</a:t>
            </a:r>
          </a:p>
          <a:p xmlns:a="http://schemas.openxmlformats.org/drawingml/2006/main">
            <a:r>
              <a:t>- Valery: https://valery.ca/</a:t>
            </a:r>
          </a:p>
          <a:p xmlns:a="http://schemas.openxmlformats.org/drawingml/2006/main">
            <a:r>
              <a:t>- User-provided five-year timeline claim.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product origin: brokerage agents outside Valery wanted the tools, so the team packaged the system as Homies.</a:t>
            </a:r>
          </a:p>
          <a:p xmlns:a="http://schemas.openxmlformats.org/drawingml/2006/main">
            <a:r>
              <a:t/>
            </a:r>
          </a:p>
          <a:p xmlns:a="http://schemas.openxmlformats.org/drawingml/2006/main">
            <a:r>
              <a:t>[Sources]</a:t>
            </a:r>
          </a:p>
          <a:p xmlns:a="http://schemas.openxmlformats.org/drawingml/2006/main">
            <a:r>
              <a:t>- Homies: https://www.homiesai.com/</a:t>
            </a:r>
          </a:p>
          <a:p xmlns:a="http://schemas.openxmlformats.org/drawingml/2006/main">
            <a:r>
              <a:t>- User-provided title-sponsor claim.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a3f23e5ad284031"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32e7ff8d2974a10" /><Relationship Type="http://schemas.openxmlformats.org/officeDocument/2006/relationships/slideLayout" Target="/ppt/slideLayouts/slideLayout1.xml" Id="Ra427e4a06be7455b"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427e4a06be7455b"/>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8af2396f2764409" /><Relationship Type="http://schemas.openxmlformats.org/officeDocument/2006/relationships/image" Target="/ppt/media/image.png" Id="R009b77f77de04762" /><Relationship Type="http://schemas.openxmlformats.org/officeDocument/2006/relationships/image" Target="/ppt/media/image2.png" Id="R0a1afe2e42284cc1" /><Relationship Type="http://schemas.openxmlformats.org/officeDocument/2006/relationships/hyperlink" Target="https://www.homiesai.com/slides" TargetMode="External" Id="R42f20c3660a44343" /><Relationship Type="http://schemas.openxmlformats.org/officeDocument/2006/relationships/image" Target="/ppt/media/image3.png" Id="R899616326032455e" /><Relationship Type="http://schemas.openxmlformats.org/officeDocument/2006/relationships/notesSlide" Target="/ppt/notesSlides/notesSlide1.xml" Id="R9ddea56b0477497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70f885d1bac48f9" /><Relationship Type="http://schemas.openxmlformats.org/officeDocument/2006/relationships/image" Target="/ppt/media/image23.png" Id="Rd19948f5fe4645a3" /><Relationship Type="http://schemas.openxmlformats.org/officeDocument/2006/relationships/hyperlink" Target="https://www.homiesai.com/slides" TargetMode="External" Id="R3acb6354042c4bd8" /><Relationship Type="http://schemas.openxmlformats.org/officeDocument/2006/relationships/image" Target="/ppt/media/image24.png" Id="Rc735d59639a249d1" /><Relationship Type="http://schemas.openxmlformats.org/officeDocument/2006/relationships/image" Target="/ppt/media/image25.png" Id="Radceef7f756e495d" /><Relationship Type="http://schemas.openxmlformats.org/officeDocument/2006/relationships/notesSlide" Target="/ppt/notesSlides/notesSlide10.xml" Id="R861111ef0ddb4bd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8c511ad73d64ab6" /><Relationship Type="http://schemas.openxmlformats.org/officeDocument/2006/relationships/image" Target="/ppt/media/image26.png" Id="R5a62a70e1dc6457a" /><Relationship Type="http://schemas.openxmlformats.org/officeDocument/2006/relationships/hyperlink" Target="https://www.homiesai.com/slides" TargetMode="External" Id="Rdf6fbd6a0f9a4974" /><Relationship Type="http://schemas.openxmlformats.org/officeDocument/2006/relationships/image" Target="/ppt/media/image27.png" Id="R9d54337ec49a458d" /><Relationship Type="http://schemas.openxmlformats.org/officeDocument/2006/relationships/notesSlide" Target="/ppt/notesSlides/notesSlide11.xml" Id="Raf20b46de4804e6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91a020b4ccf4927" /><Relationship Type="http://schemas.openxmlformats.org/officeDocument/2006/relationships/image" Target="/ppt/media/image28.png" Id="R2c95590d79154da0" /><Relationship Type="http://schemas.openxmlformats.org/officeDocument/2006/relationships/image" Target="/ppt/media/image29.png" Id="R02185d7ef76f4ff8" /><Relationship Type="http://schemas.openxmlformats.org/officeDocument/2006/relationships/hyperlink" Target="https://www.homiesai.com/slides" TargetMode="External" Id="R1f112da56f5840d7" /><Relationship Type="http://schemas.openxmlformats.org/officeDocument/2006/relationships/image" Target="/ppt/media/image30.png" Id="R11b6bf3c52c14da0" /><Relationship Type="http://schemas.openxmlformats.org/officeDocument/2006/relationships/notesSlide" Target="/ppt/notesSlides/notesSlide12.xml" Id="Ra899c8384204421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7d8776ae79cf43f5" /><Relationship Type="http://schemas.openxmlformats.org/officeDocument/2006/relationships/image" Target="/ppt/media/image31.png" Id="R85e895e8404846fd" /><Relationship Type="http://schemas.openxmlformats.org/officeDocument/2006/relationships/hyperlink" Target="https://www.homiesai.com/slides" TargetMode="External" Id="R01c684145ab445b0" /><Relationship Type="http://schemas.openxmlformats.org/officeDocument/2006/relationships/image" Target="/ppt/media/image32.png" Id="R999a29ea86d44df3" /><Relationship Type="http://schemas.openxmlformats.org/officeDocument/2006/relationships/notesSlide" Target="/ppt/notesSlides/notesSlide13.xml" Id="R196ee7ff89b74f1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ef384f2d663f4746" /><Relationship Type="http://schemas.openxmlformats.org/officeDocument/2006/relationships/image" Target="/ppt/media/image33.png" Id="Rf40fe4672a514352" /><Relationship Type="http://schemas.openxmlformats.org/officeDocument/2006/relationships/hyperlink" Target="https://www.homiesai.com/slides" TargetMode="External" Id="R8c313055c0014684" /><Relationship Type="http://schemas.openxmlformats.org/officeDocument/2006/relationships/image" Target="/ppt/media/image34.png" Id="Rfe7efc4977024fd4" /><Relationship Type="http://schemas.openxmlformats.org/officeDocument/2006/relationships/notesSlide" Target="/ppt/notesSlides/notesSlide14.xml" Id="Ra2a4d570766041d7"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00db9625a5cb4260" /><Relationship Type="http://schemas.openxmlformats.org/officeDocument/2006/relationships/image" Target="/ppt/media/image35.png" Id="R7abfcc09b18140bc" /><Relationship Type="http://schemas.openxmlformats.org/officeDocument/2006/relationships/hyperlink" Target="https://www.homiesai.com/slides" TargetMode="External" Id="R8f372a6990924871" /><Relationship Type="http://schemas.openxmlformats.org/officeDocument/2006/relationships/image" Target="/ppt/media/image36.png" Id="Rd54032ba5ac34ca0" /><Relationship Type="http://schemas.openxmlformats.org/officeDocument/2006/relationships/notesSlide" Target="/ppt/notesSlides/notesSlide15.xml" Id="Rbd8ac01233494c75"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9c3c59307356461b" /><Relationship Type="http://schemas.openxmlformats.org/officeDocument/2006/relationships/image" Target="/ppt/media/image37.png" Id="R679cefa641ee4010" /><Relationship Type="http://schemas.openxmlformats.org/officeDocument/2006/relationships/hyperlink" Target="https://www.homiesai.com/slides" TargetMode="External" Id="Re61282bb7ef44a9a" /><Relationship Type="http://schemas.openxmlformats.org/officeDocument/2006/relationships/image" Target="/ppt/media/image38.png" Id="R943ca46cb0fa4e27" /><Relationship Type="http://schemas.openxmlformats.org/officeDocument/2006/relationships/image" Target="/ppt/media/image4.jpeg" Id="Rbe016e3cef9b40e6" /><Relationship Type="http://schemas.openxmlformats.org/officeDocument/2006/relationships/notesSlide" Target="/ppt/notesSlides/notesSlide16.xml" Id="Rb0648a2556fd4d5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ee8bd0209df24850" /><Relationship Type="http://schemas.openxmlformats.org/officeDocument/2006/relationships/image" Target="/ppt/media/image39.png" Id="R466e037747c945c7" /><Relationship Type="http://schemas.openxmlformats.org/officeDocument/2006/relationships/hyperlink" Target="https://www.homiesai.com/slides" TargetMode="External" Id="R8c7575ab01da4181" /><Relationship Type="http://schemas.openxmlformats.org/officeDocument/2006/relationships/image" Target="/ppt/media/image40.png" Id="R524708b9a76e4823" /><Relationship Type="http://schemas.openxmlformats.org/officeDocument/2006/relationships/image" Target="/ppt/media/image5.jpeg" Id="R47150d2c0adc481b" /><Relationship Type="http://schemas.openxmlformats.org/officeDocument/2006/relationships/notesSlide" Target="/ppt/notesSlides/notesSlide17.xml" Id="Rc61a7027c37a46a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b61fc6cf91f460e" /><Relationship Type="http://schemas.openxmlformats.org/officeDocument/2006/relationships/image" Target="/ppt/media/image41.png" Id="Ra97d7b1f565d4b6e" /><Relationship Type="http://schemas.openxmlformats.org/officeDocument/2006/relationships/hyperlink" Target="https://www.homiesai.com/slides" TargetMode="External" Id="Rd9c4699ed1494bbc" /><Relationship Type="http://schemas.openxmlformats.org/officeDocument/2006/relationships/image" Target="/ppt/media/image42.png" Id="R8ca03020514f4669" /><Relationship Type="http://schemas.openxmlformats.org/officeDocument/2006/relationships/image" Target="/ppt/media/image6.jpeg" Id="R7e6a8a6248c844b0" /><Relationship Type="http://schemas.openxmlformats.org/officeDocument/2006/relationships/notesSlide" Target="/ppt/notesSlides/notesSlide18.xml" Id="Ra9a696dec4534d97"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db353e085cfa46b1" /><Relationship Type="http://schemas.openxmlformats.org/officeDocument/2006/relationships/image" Target="/ppt/media/image43.png" Id="Red9219663ae8458b" /><Relationship Type="http://schemas.openxmlformats.org/officeDocument/2006/relationships/hyperlink" Target="https://www.homiesai.com/slides" TargetMode="External" Id="Rc55f05bab8644d6e" /><Relationship Type="http://schemas.openxmlformats.org/officeDocument/2006/relationships/image" Target="/ppt/media/image44.png" Id="R47db027668c846f3" /><Relationship Type="http://schemas.openxmlformats.org/officeDocument/2006/relationships/image" Target="/ppt/media/image7.jpeg" Id="R7fd35389e8624c64" /><Relationship Type="http://schemas.openxmlformats.org/officeDocument/2006/relationships/notesSlide" Target="/ppt/notesSlides/notesSlide19.xml" Id="R31bed339f1ae409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e88b7adc1b844c5" /><Relationship Type="http://schemas.openxmlformats.org/officeDocument/2006/relationships/image" Target="/ppt/media/image4.png" Id="R5cbb0f7c4ea44618" /><Relationship Type="http://schemas.openxmlformats.org/officeDocument/2006/relationships/hyperlink" Target="https://www.homiesai.com/slides" TargetMode="External" Id="Rcfd58954349e4e79" /><Relationship Type="http://schemas.openxmlformats.org/officeDocument/2006/relationships/image" Target="/ppt/media/image5.png" Id="R35f5b8e667de4f85" /><Relationship Type="http://schemas.openxmlformats.org/officeDocument/2006/relationships/image" Target="/ppt/media/image.jpeg" Id="R743105c01fb34607" /><Relationship Type="http://schemas.openxmlformats.org/officeDocument/2006/relationships/notesSlide" Target="/ppt/notesSlides/notesSlide2.xml" Id="R3955075539214c15"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c0698f14eac48fd" /><Relationship Type="http://schemas.openxmlformats.org/officeDocument/2006/relationships/image" Target="/ppt/media/image45.png" Id="R1f864e17876d4696" /><Relationship Type="http://schemas.openxmlformats.org/officeDocument/2006/relationships/hyperlink" Target="https://www.homiesai.com/slides" TargetMode="External" Id="R6ab7d175480a4967" /><Relationship Type="http://schemas.openxmlformats.org/officeDocument/2006/relationships/image" Target="/ppt/media/image46.png" Id="Rd500e6b2f2a14232" /><Relationship Type="http://schemas.openxmlformats.org/officeDocument/2006/relationships/notesSlide" Target="/ppt/notesSlides/notesSlide20.xml" Id="R92c95d257a9740ce"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b0dc5b5040084b9c" /><Relationship Type="http://schemas.openxmlformats.org/officeDocument/2006/relationships/image" Target="/ppt/media/image47.png" Id="Rf7bff9b4341e403d" /><Relationship Type="http://schemas.openxmlformats.org/officeDocument/2006/relationships/hyperlink" Target="https://www.homiesai.com/slides" TargetMode="External" Id="R079068622aba4ebb" /><Relationship Type="http://schemas.openxmlformats.org/officeDocument/2006/relationships/image" Target="/ppt/media/image48.png" Id="R12567dea94b84375" /><Relationship Type="http://schemas.openxmlformats.org/officeDocument/2006/relationships/notesSlide" Target="/ppt/notesSlides/notesSlide21.xml" Id="Rc30eeca51b52423d"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e6bee8c0531a4e2d" /><Relationship Type="http://schemas.openxmlformats.org/officeDocument/2006/relationships/image" Target="/ppt/media/image49.png" Id="R6260b2a59a5e4b92" /><Relationship Type="http://schemas.openxmlformats.org/officeDocument/2006/relationships/hyperlink" Target="https://www.homiesai.com/slides" TargetMode="External" Id="R9812f4c9e4e344d6" /><Relationship Type="http://schemas.openxmlformats.org/officeDocument/2006/relationships/image" Target="/ppt/media/image50.png" Id="R8feac82b48294e70" /><Relationship Type="http://schemas.openxmlformats.org/officeDocument/2006/relationships/notesSlide" Target="/ppt/notesSlides/notesSlide22.xml" Id="Rf3a1298a38ea49fe"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fc383fd6b2e445a0" /><Relationship Type="http://schemas.openxmlformats.org/officeDocument/2006/relationships/image" Target="/ppt/media/image51.png" Id="R739b8f30aed040b9" /><Relationship Type="http://schemas.openxmlformats.org/officeDocument/2006/relationships/hyperlink" Target="https://www.homiesai.com/slides" TargetMode="External" Id="R44f38cc43ac64e86" /><Relationship Type="http://schemas.openxmlformats.org/officeDocument/2006/relationships/image" Target="/ppt/media/image52.png" Id="R77148e37433b4e89" /><Relationship Type="http://schemas.openxmlformats.org/officeDocument/2006/relationships/image" Target="/ppt/media/image8.jpeg" Id="R9755ffbd58fe4522" /><Relationship Type="http://schemas.openxmlformats.org/officeDocument/2006/relationships/image" Target="/ppt/media/image9.jpeg" Id="R65c17a4276784472" /><Relationship Type="http://schemas.openxmlformats.org/officeDocument/2006/relationships/image" Target="/ppt/media/image10.jpeg" Id="R5b4c648ef2814b65" /><Relationship Type="http://schemas.openxmlformats.org/officeDocument/2006/relationships/image" Target="/ppt/media/image11.jpeg" Id="R39dd855587bc40f7" /><Relationship Type="http://schemas.openxmlformats.org/officeDocument/2006/relationships/notesSlide" Target="/ppt/notesSlides/notesSlide23.xml" Id="R21474e55a0ef4734"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0aecf2230a8a4bfb" /><Relationship Type="http://schemas.openxmlformats.org/officeDocument/2006/relationships/image" Target="/ppt/media/image53.png" Id="R61590f5c14484b87" /><Relationship Type="http://schemas.openxmlformats.org/officeDocument/2006/relationships/hyperlink" Target="https://www.homiesai.com/slides" TargetMode="External" Id="R6c8e785ed6c24559" /><Relationship Type="http://schemas.openxmlformats.org/officeDocument/2006/relationships/image" Target="/ppt/media/image54.png" Id="R512cfc6b4d0b43f4" /><Relationship Type="http://schemas.openxmlformats.org/officeDocument/2006/relationships/notesSlide" Target="/ppt/notesSlides/notesSlide24.xml" Id="R5fc35255083d43b0"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efc91bc94b6342c5" /><Relationship Type="http://schemas.openxmlformats.org/officeDocument/2006/relationships/image" Target="/ppt/media/image55.png" Id="R41da24bfe6254bf9" /><Relationship Type="http://schemas.openxmlformats.org/officeDocument/2006/relationships/hyperlink" Target="https://www.homiesai.com/slides" TargetMode="External" Id="Reb3a407f82024e51" /><Relationship Type="http://schemas.openxmlformats.org/officeDocument/2006/relationships/image" Target="/ppt/media/image56.png" Id="Ra49f259423274a82" /><Relationship Type="http://schemas.openxmlformats.org/officeDocument/2006/relationships/notesSlide" Target="/ppt/notesSlides/notesSlide25.xml" Id="R9a7a48b85b984760"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6e1b0bf2ccec4b47" /><Relationship Type="http://schemas.openxmlformats.org/officeDocument/2006/relationships/image" Target="/ppt/media/image57.png" Id="Rbb6c8bf22a0940a6" /><Relationship Type="http://schemas.openxmlformats.org/officeDocument/2006/relationships/hyperlink" Target="https://www.homiesai.com/slides" TargetMode="External" Id="R0b9f58f5216b4815" /><Relationship Type="http://schemas.openxmlformats.org/officeDocument/2006/relationships/image" Target="/ppt/media/image58.png" Id="Rc0e563e6bbfa4f78" /><Relationship Type="http://schemas.openxmlformats.org/officeDocument/2006/relationships/notesSlide" Target="/ppt/notesSlides/notesSlide26.xml" Id="R912b347f483e403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29407d3cbc974e0f" /><Relationship Type="http://schemas.openxmlformats.org/officeDocument/2006/relationships/image" Target="/ppt/media/image59.png" Id="R05a9ea0958814433" /><Relationship Type="http://schemas.openxmlformats.org/officeDocument/2006/relationships/hyperlink" Target="https://www.homiesai.com/slides" TargetMode="External" Id="R14f9835ad10e42b1" /><Relationship Type="http://schemas.openxmlformats.org/officeDocument/2006/relationships/image" Target="/ppt/media/image60.png" Id="R7367f2ab8a874db3" /><Relationship Type="http://schemas.openxmlformats.org/officeDocument/2006/relationships/notesSlide" Target="/ppt/notesSlides/notesSlide27.xml" Id="Rcc182515235145a7"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0f88381d04d046e9" /><Relationship Type="http://schemas.openxmlformats.org/officeDocument/2006/relationships/image" Target="/ppt/media/image61.png" Id="Rd671dd7af1874e0d" /><Relationship Type="http://schemas.openxmlformats.org/officeDocument/2006/relationships/hyperlink" Target="https://www.homiesai.com/slides" TargetMode="External" Id="Ra6adb3e085444931" /><Relationship Type="http://schemas.openxmlformats.org/officeDocument/2006/relationships/image" Target="/ppt/media/image62.png" Id="Rd9c3b29177b247d8" /><Relationship Type="http://schemas.openxmlformats.org/officeDocument/2006/relationships/notesSlide" Target="/ppt/notesSlides/notesSlide28.xml" Id="Rea6615d41029455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18b75491cbfd42d4" /><Relationship Type="http://schemas.openxmlformats.org/officeDocument/2006/relationships/image" Target="/ppt/media/image63.png" Id="R3a5a8efde20f4b08" /><Relationship Type="http://schemas.openxmlformats.org/officeDocument/2006/relationships/hyperlink" Target="https://www.homiesai.com/slides" TargetMode="External" Id="R8747a6d15446410f" /><Relationship Type="http://schemas.openxmlformats.org/officeDocument/2006/relationships/image" Target="/ppt/media/image64.png" Id="Ra8d28e92245e409b" /><Relationship Type="http://schemas.openxmlformats.org/officeDocument/2006/relationships/notesSlide" Target="/ppt/notesSlides/notesSlide29.xml" Id="R65547fad063f40c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90ae06ce4c74908" /><Relationship Type="http://schemas.openxmlformats.org/officeDocument/2006/relationships/image" Target="/ppt/media/image6.png" Id="R4a50178a7c064231" /><Relationship Type="http://schemas.openxmlformats.org/officeDocument/2006/relationships/hyperlink" Target="https://www.homiesai.com/slides" TargetMode="External" Id="R54cd708ff35144c7" /><Relationship Type="http://schemas.openxmlformats.org/officeDocument/2006/relationships/image" Target="/ppt/media/image7.png" Id="R7d0be0c4bc6b4edc" /><Relationship Type="http://schemas.openxmlformats.org/officeDocument/2006/relationships/hyperlink" Target="https://www.homiesai.com/slides" TargetMode="External" Id="R5fd080756feb425e" /><Relationship Type="http://schemas.openxmlformats.org/officeDocument/2006/relationships/image" Target="/ppt/media/image8.png" Id="R5e0bd852ac0946ff" /><Relationship Type="http://schemas.openxmlformats.org/officeDocument/2006/relationships/notesSlide" Target="/ppt/notesSlides/notesSlide3.xml" Id="R9a3dde07a05e4761"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39cbfe5614af4ee7" /><Relationship Type="http://schemas.openxmlformats.org/officeDocument/2006/relationships/image" Target="/ppt/media/image65.png" Id="Rf49afc7b54fb4707" /><Relationship Type="http://schemas.openxmlformats.org/officeDocument/2006/relationships/hyperlink" Target="https://www.homiesai.com/slides" TargetMode="External" Id="Rff5d4ecd7d5f4dd0" /><Relationship Type="http://schemas.openxmlformats.org/officeDocument/2006/relationships/image" Target="/ppt/media/image66.png" Id="R369f09bfef0a4bf1" /><Relationship Type="http://schemas.openxmlformats.org/officeDocument/2006/relationships/image" Target="/ppt/media/image67.png" Id="R16a34351c02a4021" /><Relationship Type="http://schemas.openxmlformats.org/officeDocument/2006/relationships/notesSlide" Target="/ppt/notesSlides/notesSlide30.xml" Id="Rbdcb03e5cb58485a"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4e74bbceb33b445b" /><Relationship Type="http://schemas.openxmlformats.org/officeDocument/2006/relationships/image" Target="/ppt/media/image68.png" Id="R25e9e07b5808474f" /><Relationship Type="http://schemas.openxmlformats.org/officeDocument/2006/relationships/hyperlink" Target="https://www.homiesai.com/slides" TargetMode="External" Id="R1ec234a96d15494c" /><Relationship Type="http://schemas.openxmlformats.org/officeDocument/2006/relationships/image" Target="/ppt/media/image69.png" Id="R90da787ca16a4c88" /><Relationship Type="http://schemas.openxmlformats.org/officeDocument/2006/relationships/notesSlide" Target="/ppt/notesSlides/notesSlide31.xml" Id="Rffaacd6ec1124bc3"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23a77671b88a4998" /><Relationship Type="http://schemas.openxmlformats.org/officeDocument/2006/relationships/image" Target="/ppt/media/image70.png" Id="Rcce1ee33cae941c9" /><Relationship Type="http://schemas.openxmlformats.org/officeDocument/2006/relationships/hyperlink" Target="https://www.homiesai.com/slides" TargetMode="External" Id="R274aad96e3c448bb" /><Relationship Type="http://schemas.openxmlformats.org/officeDocument/2006/relationships/image" Target="/ppt/media/image71.png" Id="R3fd70469f219497c" /><Relationship Type="http://schemas.openxmlformats.org/officeDocument/2006/relationships/chart" Target="/ppt/slides/charts/chart2.xml" Id="Rf441a53bbab44665" /><Relationship Type="http://schemas.openxmlformats.org/officeDocument/2006/relationships/notesSlide" Target="/ppt/notesSlides/notesSlide32.xml" Id="Re6bff3f06ab64dd7"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2707571a21cf426d" /><Relationship Type="http://schemas.openxmlformats.org/officeDocument/2006/relationships/image" Target="/ppt/media/image72.png" Id="R33ae323f82894d79" /><Relationship Type="http://schemas.openxmlformats.org/officeDocument/2006/relationships/hyperlink" Target="https://www.homiesai.com/slides" TargetMode="External" Id="R204a1d6bae1345f4" /><Relationship Type="http://schemas.openxmlformats.org/officeDocument/2006/relationships/image" Target="/ppt/media/image73.png" Id="Ree31982fb79746cd" /><Relationship Type="http://schemas.openxmlformats.org/officeDocument/2006/relationships/chart" Target="/ppt/slides/charts/chart3.xml" Id="R220aaa266bb847ee" /><Relationship Type="http://schemas.openxmlformats.org/officeDocument/2006/relationships/notesSlide" Target="/ppt/notesSlides/notesSlide33.xml" Id="Re299e58cd10c472a"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b5cb98c6f7114350" /><Relationship Type="http://schemas.openxmlformats.org/officeDocument/2006/relationships/image" Target="/ppt/media/image74.png" Id="R630bce51a1ae46f5" /><Relationship Type="http://schemas.openxmlformats.org/officeDocument/2006/relationships/hyperlink" Target="https://www.homiesai.com/slides" TargetMode="External" Id="R059dd1ca370c4cab" /><Relationship Type="http://schemas.openxmlformats.org/officeDocument/2006/relationships/image" Target="/ppt/media/image75.png" Id="R9075935644fd41c0" /><Relationship Type="http://schemas.openxmlformats.org/officeDocument/2006/relationships/chart" Target="/ppt/slides/charts/chart4.xml" Id="Rb656294b9f7d467e" /><Relationship Type="http://schemas.openxmlformats.org/officeDocument/2006/relationships/notesSlide" Target="/ppt/notesSlides/notesSlide34.xml" Id="Rdf42b1f7863041e1"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4ffe9e888fe44225" /><Relationship Type="http://schemas.openxmlformats.org/officeDocument/2006/relationships/image" Target="/ppt/media/image76.png" Id="Rf268980bbae64d7c" /><Relationship Type="http://schemas.openxmlformats.org/officeDocument/2006/relationships/hyperlink" Target="https://www.homiesai.com/slides" TargetMode="External" Id="R58cd5e4e81104ce1" /><Relationship Type="http://schemas.openxmlformats.org/officeDocument/2006/relationships/image" Target="/ppt/media/image77.png" Id="R96020f089a454cc7" /><Relationship Type="http://schemas.openxmlformats.org/officeDocument/2006/relationships/image" Target="/ppt/media/image78.png" Id="R7479357624ba494d" /><Relationship Type="http://schemas.openxmlformats.org/officeDocument/2006/relationships/hyperlink" Target="https://www.homiesai.com/start" TargetMode="External" Id="R0c77543eafc44f36" /><Relationship Type="http://schemas.openxmlformats.org/officeDocument/2006/relationships/notesSlide" Target="/ppt/notesSlides/notesSlide35.xml" Id="R33d57755be234b6f"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dae1a1f06bd84298" /><Relationship Type="http://schemas.openxmlformats.org/officeDocument/2006/relationships/image" Target="/ppt/media/image79.png" Id="R34c1b022ebb04141" /><Relationship Type="http://schemas.openxmlformats.org/officeDocument/2006/relationships/hyperlink" Target="https://www.homiesai.com/slides" TargetMode="External" Id="Rab4784e97b984b98" /><Relationship Type="http://schemas.openxmlformats.org/officeDocument/2006/relationships/image" Target="/ppt/media/image80.png" Id="R889042e386d84e23" /><Relationship Type="http://schemas.openxmlformats.org/officeDocument/2006/relationships/chart" Target="/ppt/slides/charts/chart5.xml" Id="R3e6fbd139cc2493b" /><Relationship Type="http://schemas.openxmlformats.org/officeDocument/2006/relationships/notesSlide" Target="/ppt/notesSlides/notesSlide36.xml" Id="R912d6a6f2a524e3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e1f64ad6e60e4bbc" /><Relationship Type="http://schemas.openxmlformats.org/officeDocument/2006/relationships/image" Target="/ppt/media/image81.png" Id="R572f0d93747e454a" /><Relationship Type="http://schemas.openxmlformats.org/officeDocument/2006/relationships/hyperlink" Target="https://www.homiesai.com/slides" TargetMode="External" Id="R8ad7a269640741fc" /><Relationship Type="http://schemas.openxmlformats.org/officeDocument/2006/relationships/image" Target="/ppt/media/image82.png" Id="R48b86cee2ede41b0" /><Relationship Type="http://schemas.openxmlformats.org/officeDocument/2006/relationships/notesSlide" Target="/ppt/notesSlides/notesSlide37.xml" Id="Rd335dbe5cb9a4f20"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221bbe71c1244c71" /><Relationship Type="http://schemas.openxmlformats.org/officeDocument/2006/relationships/image" Target="/ppt/media/image83.png" Id="R86ceef4ce60f4d7e" /><Relationship Type="http://schemas.openxmlformats.org/officeDocument/2006/relationships/hyperlink" Target="https://www.homiesai.com/slides" TargetMode="External" Id="R370902020cb442cf" /><Relationship Type="http://schemas.openxmlformats.org/officeDocument/2006/relationships/image" Target="/ppt/media/image84.png" Id="R249d58dc85be489b" /><Relationship Type="http://schemas.openxmlformats.org/officeDocument/2006/relationships/chart" Target="/ppt/slides/charts/chart6.xml" Id="R3c1e6929650a4c42" /><Relationship Type="http://schemas.openxmlformats.org/officeDocument/2006/relationships/notesSlide" Target="/ppt/notesSlides/notesSlide38.xml" Id="R04af45cd1ff843cc"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76c3ba9d734842f7" /><Relationship Type="http://schemas.openxmlformats.org/officeDocument/2006/relationships/image" Target="/ppt/media/image85.png" Id="Rfd3efc637a114191" /><Relationship Type="http://schemas.openxmlformats.org/officeDocument/2006/relationships/hyperlink" Target="https://www.homiesai.com/slides" TargetMode="External" Id="Rcbadd157495e4ba1" /><Relationship Type="http://schemas.openxmlformats.org/officeDocument/2006/relationships/image" Target="/ppt/media/image86.png" Id="Re6302fc3c5374209" /><Relationship Type="http://schemas.openxmlformats.org/officeDocument/2006/relationships/chart" Target="/ppt/slides/charts/chart7.xml" Id="R300bbee83bab44e8" /><Relationship Type="http://schemas.openxmlformats.org/officeDocument/2006/relationships/notesSlide" Target="/ppt/notesSlides/notesSlide39.xml" Id="R9064a3687c6c496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1ea37b3bebb4430" /><Relationship Type="http://schemas.openxmlformats.org/officeDocument/2006/relationships/image" Target="/ppt/media/image9.png" Id="R8dfad53f65cc4a84" /><Relationship Type="http://schemas.openxmlformats.org/officeDocument/2006/relationships/hyperlink" Target="https://www.homiesai.com/slides" TargetMode="External" Id="R24d9397a420941be" /><Relationship Type="http://schemas.openxmlformats.org/officeDocument/2006/relationships/image" Target="/ppt/media/image10.png" Id="R03a49b291ae14be4" /><Relationship Type="http://schemas.openxmlformats.org/officeDocument/2006/relationships/chart" Target="/ppt/slides/charts/chart1.xml" Id="R622953ec7b8c47e9" /><Relationship Type="http://schemas.openxmlformats.org/officeDocument/2006/relationships/notesSlide" Target="/ppt/notesSlides/notesSlide4.xml" Id="R10c53cf01b694c63"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ac5d94647ed04a91" /><Relationship Type="http://schemas.openxmlformats.org/officeDocument/2006/relationships/image" Target="/ppt/media/image87.png" Id="R453f1ebb176c4bdf" /><Relationship Type="http://schemas.openxmlformats.org/officeDocument/2006/relationships/hyperlink" Target="https://www.homiesai.com/slides" TargetMode="External" Id="Rb511660d1cc14aff" /><Relationship Type="http://schemas.openxmlformats.org/officeDocument/2006/relationships/image" Target="/ppt/media/image88.png" Id="R3fa64f38d4df480f" /><Relationship Type="http://schemas.openxmlformats.org/officeDocument/2006/relationships/chart" Target="/ppt/slides/charts/chart8.xml" Id="Rf6af6da1b22f4a73" /><Relationship Type="http://schemas.openxmlformats.org/officeDocument/2006/relationships/notesSlide" Target="/ppt/notesSlides/notesSlide40.xml" Id="R1bab49e440dc4c65"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cd318e20570d4fb7" /><Relationship Type="http://schemas.openxmlformats.org/officeDocument/2006/relationships/image" Target="/ppt/media/image89.png" Id="Rbe62f0c29334412f" /><Relationship Type="http://schemas.openxmlformats.org/officeDocument/2006/relationships/hyperlink" Target="https://www.homiesai.com/slides" TargetMode="External" Id="R751acb4d197143dd" /><Relationship Type="http://schemas.openxmlformats.org/officeDocument/2006/relationships/image" Target="/ppt/media/image90.png" Id="Redb42adeb34b41ac" /><Relationship Type="http://schemas.openxmlformats.org/officeDocument/2006/relationships/chart" Target="/ppt/slides/charts/chart9.xml" Id="R75d7562b57bb481a" /><Relationship Type="http://schemas.openxmlformats.org/officeDocument/2006/relationships/notesSlide" Target="/ppt/notesSlides/notesSlide41.xml" Id="R43db965f3d754e9a"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3839bbe08aec4137" /><Relationship Type="http://schemas.openxmlformats.org/officeDocument/2006/relationships/image" Target="/ppt/media/image91.png" Id="R37867a90f3d842a0" /><Relationship Type="http://schemas.openxmlformats.org/officeDocument/2006/relationships/hyperlink" Target="https://www.homiesai.com/slides" TargetMode="External" Id="R6e26105cb1e7427a" /><Relationship Type="http://schemas.openxmlformats.org/officeDocument/2006/relationships/image" Target="/ppt/media/image92.png" Id="R30bdb6bbe11b4c0f" /><Relationship Type="http://schemas.openxmlformats.org/officeDocument/2006/relationships/notesSlide" Target="/ppt/notesSlides/notesSlide42.xml" Id="R3c3f0d08e3114c3a"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47f93d3315b54451" /><Relationship Type="http://schemas.openxmlformats.org/officeDocument/2006/relationships/image" Target="/ppt/media/image93.png" Id="Rbe6ae83f10d34e7a" /><Relationship Type="http://schemas.openxmlformats.org/officeDocument/2006/relationships/image" Target="/ppt/media/image94.png" Id="Rbda8ce8f3ccb4b31" /><Relationship Type="http://schemas.openxmlformats.org/officeDocument/2006/relationships/hyperlink" Target="https://www.homiesai.com/slides" TargetMode="External" Id="Rb523f413c9a34849" /><Relationship Type="http://schemas.openxmlformats.org/officeDocument/2006/relationships/image" Target="/ppt/media/image95.png" Id="R8f509db35c6d4cda" /><Relationship Type="http://schemas.openxmlformats.org/officeDocument/2006/relationships/notesSlide" Target="/ppt/notesSlides/notesSlide43.xml" Id="R58f6275a2aa946ba"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974945032730470a" /><Relationship Type="http://schemas.openxmlformats.org/officeDocument/2006/relationships/image" Target="/ppt/media/image96.png" Id="R006988ffa93645ef" /><Relationship Type="http://schemas.openxmlformats.org/officeDocument/2006/relationships/hyperlink" Target="https://www.homiesai.com/slides" TargetMode="External" Id="R01da3a85217d46a3" /><Relationship Type="http://schemas.openxmlformats.org/officeDocument/2006/relationships/image" Target="/ppt/media/image97.png" Id="R4c2e754cf3184540" /><Relationship Type="http://schemas.openxmlformats.org/officeDocument/2006/relationships/image" Target="/ppt/media/image98.png" Id="R3c1c9862cf4744cb" /><Relationship Type="http://schemas.openxmlformats.org/officeDocument/2006/relationships/notesSlide" Target="/ppt/notesSlides/notesSlide44.xml" Id="R8880b6b1d32340e2"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b5ea136e00a345e5" /><Relationship Type="http://schemas.openxmlformats.org/officeDocument/2006/relationships/image" Target="/ppt/media/image99.png" Id="R2fff3996e5654057" /><Relationship Type="http://schemas.openxmlformats.org/officeDocument/2006/relationships/hyperlink" Target="https://www.homiesai.com/slides" TargetMode="External" Id="R9b638180f6ec4a0c" /><Relationship Type="http://schemas.openxmlformats.org/officeDocument/2006/relationships/image" Target="/ppt/media/image100.png" Id="R6e0e0b4bfda84454" /><Relationship Type="http://schemas.openxmlformats.org/officeDocument/2006/relationships/notesSlide" Target="/ppt/notesSlides/notesSlide45.xml" Id="R84c97277030f4f2b"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f6478bcfbecd4a03" /><Relationship Type="http://schemas.openxmlformats.org/officeDocument/2006/relationships/image" Target="/ppt/media/image101.png" Id="R5623001a36de41ae" /><Relationship Type="http://schemas.openxmlformats.org/officeDocument/2006/relationships/hyperlink" Target="https://www.homiesai.com/slides" TargetMode="External" Id="R3000dd2392dc4331" /><Relationship Type="http://schemas.openxmlformats.org/officeDocument/2006/relationships/image" Target="/ppt/media/image102.png" Id="Rc63b8db60d3c46c0" /><Relationship Type="http://schemas.openxmlformats.org/officeDocument/2006/relationships/image" Target="/ppt/media/image103.png" Id="Re0904c888d564f13" /><Relationship Type="http://schemas.openxmlformats.org/officeDocument/2006/relationships/notesSlide" Target="/ppt/notesSlides/notesSlide46.xml" Id="R9df848e3dd35488f"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b70075b234614a21" /><Relationship Type="http://schemas.openxmlformats.org/officeDocument/2006/relationships/image" Target="/ppt/media/image104.png" Id="Rc0d159cb6c084bab" /><Relationship Type="http://schemas.openxmlformats.org/officeDocument/2006/relationships/image" Target="/ppt/media/image105.png" Id="Re026db7cd3d94ec6" /><Relationship Type="http://schemas.openxmlformats.org/officeDocument/2006/relationships/hyperlink" Target="https://www.homiesai.com/slides" TargetMode="External" Id="Raa29368d2a184ab5" /><Relationship Type="http://schemas.openxmlformats.org/officeDocument/2006/relationships/image" Target="/ppt/media/image106.png" Id="Re317cb58e64c4e6d" /><Relationship Type="http://schemas.openxmlformats.org/officeDocument/2006/relationships/notesSlide" Target="/ppt/notesSlides/notesSlide47.xml" Id="Rd52cf936dafa4ced"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af219bc0dac74963" /><Relationship Type="http://schemas.openxmlformats.org/officeDocument/2006/relationships/image" Target="/ppt/media/image107.png" Id="R35c396b324e64e56" /><Relationship Type="http://schemas.openxmlformats.org/officeDocument/2006/relationships/hyperlink" Target="https://www.homiesai.com/slides" TargetMode="External" Id="R596e445240db43ec" /><Relationship Type="http://schemas.openxmlformats.org/officeDocument/2006/relationships/image" Target="/ppt/media/image108.png" Id="R99b3cc058f7e4b44" /><Relationship Type="http://schemas.openxmlformats.org/officeDocument/2006/relationships/notesSlide" Target="/ppt/notesSlides/notesSlide48.xml" Id="Re22ffb71c9764a5a"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78138688813b4292" /><Relationship Type="http://schemas.openxmlformats.org/officeDocument/2006/relationships/image" Target="/ppt/media/image109.png" Id="Re9bb312cd5c54e73" /><Relationship Type="http://schemas.openxmlformats.org/officeDocument/2006/relationships/hyperlink" Target="https://www.homiesai.com/slides" TargetMode="External" Id="R600fb41574f04dad" /><Relationship Type="http://schemas.openxmlformats.org/officeDocument/2006/relationships/image" Target="/ppt/media/image110.png" Id="Rd3da0cf0ed4f44da" /><Relationship Type="http://schemas.openxmlformats.org/officeDocument/2006/relationships/notesSlide" Target="/ppt/notesSlides/notesSlide49.xml" Id="R56deab241825426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5e2876073cd4004" /><Relationship Type="http://schemas.openxmlformats.org/officeDocument/2006/relationships/image" Target="/ppt/media/image11.png" Id="Rf797a63e00c24fad" /><Relationship Type="http://schemas.openxmlformats.org/officeDocument/2006/relationships/hyperlink" Target="https://www.homiesai.com/slides" TargetMode="External" Id="R134963e914c4420b" /><Relationship Type="http://schemas.openxmlformats.org/officeDocument/2006/relationships/image" Target="/ppt/media/image12.png" Id="R428b9ce1c0244808" /><Relationship Type="http://schemas.openxmlformats.org/officeDocument/2006/relationships/image" Target="/ppt/media/image2.jpeg" Id="R89d382650a2a4a52" /><Relationship Type="http://schemas.openxmlformats.org/officeDocument/2006/relationships/notesSlide" Target="/ppt/notesSlides/notesSlide5.xml" Id="R6410eba204be40ea"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e004cbbfd6ba454b" /><Relationship Type="http://schemas.openxmlformats.org/officeDocument/2006/relationships/image" Target="/ppt/media/image111.png" Id="Rafa505d17f6241a2" /><Relationship Type="http://schemas.openxmlformats.org/officeDocument/2006/relationships/hyperlink" Target="https://www.homiesai.com/slides" TargetMode="External" Id="Rf7fcb5446d3b47e3" /><Relationship Type="http://schemas.openxmlformats.org/officeDocument/2006/relationships/image" Target="/ppt/media/image112.png" Id="R0c81176dfb744b36" /><Relationship Type="http://schemas.openxmlformats.org/officeDocument/2006/relationships/hyperlink" Target="https://www.homiesai.com/start" TargetMode="External" Id="R5b0d02551aff4e8c" /><Relationship Type="http://schemas.openxmlformats.org/officeDocument/2006/relationships/notesSlide" Target="/ppt/notesSlides/notesSlide50.xml" Id="R2974f6a1b4614abf"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b4a35580671743c0" /><Relationship Type="http://schemas.openxmlformats.org/officeDocument/2006/relationships/image" Target="/ppt/media/image113.png" Id="R9357cdf0a6aa4d51" /><Relationship Type="http://schemas.openxmlformats.org/officeDocument/2006/relationships/hyperlink" Target="https://www.homiesai.com/slides" TargetMode="External" Id="R664bb7dc38cb4b33" /><Relationship Type="http://schemas.openxmlformats.org/officeDocument/2006/relationships/image" Target="/ppt/media/image114.png" Id="Re9fcd7ddfb4944bf" /><Relationship Type="http://schemas.openxmlformats.org/officeDocument/2006/relationships/hyperlink" Target="https://www.homiesai.com/start" TargetMode="External" Id="R83706cf3891e4ac9" /><Relationship Type="http://schemas.openxmlformats.org/officeDocument/2006/relationships/notesSlide" Target="/ppt/notesSlides/notesSlide51.xml" Id="R8ca41db2af994c10"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6033b7f4c3bc4bef" /><Relationship Type="http://schemas.openxmlformats.org/officeDocument/2006/relationships/image" Target="/ppt/media/image115.png" Id="R70f7f82fe0ba4565" /><Relationship Type="http://schemas.openxmlformats.org/officeDocument/2006/relationships/hyperlink" Target="https://www.homiesai.com/slides" TargetMode="External" Id="R39da0071fa0c4a96" /><Relationship Type="http://schemas.openxmlformats.org/officeDocument/2006/relationships/image" Target="/ppt/media/image116.png" Id="Rc445112f619c4c35" /><Relationship Type="http://schemas.openxmlformats.org/officeDocument/2006/relationships/hyperlink" Target="https://www.homiesai.com/start" TargetMode="External" Id="R57623875ce6547c4" /><Relationship Type="http://schemas.openxmlformats.org/officeDocument/2006/relationships/notesSlide" Target="/ppt/notesSlides/notesSlide52.xml" Id="Rb8c5d56bf0cd4919"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2278a7e54acb406e" /><Relationship Type="http://schemas.openxmlformats.org/officeDocument/2006/relationships/image" Target="/ppt/media/image117.png" Id="R6b65f35944da46d5" /><Relationship Type="http://schemas.openxmlformats.org/officeDocument/2006/relationships/hyperlink" Target="https://www.homiesai.com/slides" TargetMode="External" Id="Rb3ff8e4e629e4244" /><Relationship Type="http://schemas.openxmlformats.org/officeDocument/2006/relationships/image" Target="/ppt/media/image118.png" Id="R693d59c4fdc0402f" /><Relationship Type="http://schemas.openxmlformats.org/officeDocument/2006/relationships/hyperlink" Target="https://www.homiesai.com/start" TargetMode="External" Id="Rbbb94c5038954b81" /><Relationship Type="http://schemas.openxmlformats.org/officeDocument/2006/relationships/notesSlide" Target="/ppt/notesSlides/notesSlide53.xml" Id="Rcff0261ecb4a4926"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c91d4ab54e58466d" /><Relationship Type="http://schemas.openxmlformats.org/officeDocument/2006/relationships/image" Target="/ppt/media/image119.png" Id="Rc36f2ed4b22643d8" /><Relationship Type="http://schemas.openxmlformats.org/officeDocument/2006/relationships/image" Target="/ppt/media/image120.png" Id="R8eeb51d4ac0d439b" /><Relationship Type="http://schemas.openxmlformats.org/officeDocument/2006/relationships/hyperlink" Target="https://www.homiesai.com/slides" TargetMode="External" Id="R2aeba9d6800a4d3e" /><Relationship Type="http://schemas.openxmlformats.org/officeDocument/2006/relationships/image" Target="/ppt/media/image121.png" Id="R19c5fb82076e4b93" /><Relationship Type="http://schemas.openxmlformats.org/officeDocument/2006/relationships/hyperlink" Target="https://www.homiesai.com/start" TargetMode="External" Id="R2ea68489953d4b60" /><Relationship Type="http://schemas.openxmlformats.org/officeDocument/2006/relationships/notesSlide" Target="/ppt/notesSlides/notesSlide54.xml" Id="R2d826c0cfff642db"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dc482bbfca994595" /><Relationship Type="http://schemas.openxmlformats.org/officeDocument/2006/relationships/image" Target="/ppt/media/image122.png" Id="Rc8c0d8076aa94f1a" /><Relationship Type="http://schemas.openxmlformats.org/officeDocument/2006/relationships/hyperlink" Target="https://www.homiesai.com/slides" TargetMode="External" Id="Rfd5181cdf9034654" /><Relationship Type="http://schemas.openxmlformats.org/officeDocument/2006/relationships/image" Target="/ppt/media/image123.png" Id="R48aa4f12efb744f8" /><Relationship Type="http://schemas.openxmlformats.org/officeDocument/2006/relationships/image" Target="/ppt/media/image124.png" Id="R0186a71ccb574702" /><Relationship Type="http://schemas.openxmlformats.org/officeDocument/2006/relationships/hyperlink" Target="https://www.homiesai.com/start" TargetMode="External" Id="R251a62ea9e314742" /><Relationship Type="http://schemas.openxmlformats.org/officeDocument/2006/relationships/notesSlide" Target="/ppt/notesSlides/notesSlide55.xml" Id="R608fc68c495c4731"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e738d690959a4e67" /><Relationship Type="http://schemas.openxmlformats.org/officeDocument/2006/relationships/image" Target="/ppt/media/image125.png" Id="R83b22a275b284cad" /><Relationship Type="http://schemas.openxmlformats.org/officeDocument/2006/relationships/hyperlink" Target="https://www.homiesai.com/slides" TargetMode="External" Id="R6765dd258c5f4a6b" /><Relationship Type="http://schemas.openxmlformats.org/officeDocument/2006/relationships/image" Target="/ppt/media/image126.png" Id="R62a0fdc903ce4fd2" /><Relationship Type="http://schemas.openxmlformats.org/officeDocument/2006/relationships/hyperlink" Target="https://www.homiesai.com/start" TargetMode="External" Id="R649bdb11da844e85" /><Relationship Type="http://schemas.openxmlformats.org/officeDocument/2006/relationships/notesSlide" Target="/ppt/notesSlides/notesSlide56.xml" Id="R19d4d9f4f69e435d"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54f5b1fdf28d4dc2" /><Relationship Type="http://schemas.openxmlformats.org/officeDocument/2006/relationships/image" Target="/ppt/media/image127.png" Id="Rd807cefd7dd74b03" /><Relationship Type="http://schemas.openxmlformats.org/officeDocument/2006/relationships/image" Target="/ppt/media/image128.png" Id="Ref45fb7a83c1487e" /><Relationship Type="http://schemas.openxmlformats.org/officeDocument/2006/relationships/hyperlink" Target="https://www.homiesai.com/slides" TargetMode="External" Id="R2aa284f154ac4e61" /><Relationship Type="http://schemas.openxmlformats.org/officeDocument/2006/relationships/image" Target="/ppt/media/image129.png" Id="Ra0c2fb671c794c06" /><Relationship Type="http://schemas.openxmlformats.org/officeDocument/2006/relationships/hyperlink" Target="https://www.homiesai.com/start" TargetMode="External" Id="R81f3bb93aa0341de" /><Relationship Type="http://schemas.openxmlformats.org/officeDocument/2006/relationships/notesSlide" Target="/ppt/notesSlides/notesSlide57.xml" Id="Ra5fab44b48f04842"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2e85f680acbc4ba1" /><Relationship Type="http://schemas.openxmlformats.org/officeDocument/2006/relationships/image" Target="/ppt/media/image130.png" Id="R81dcac50cca14965" /><Relationship Type="http://schemas.openxmlformats.org/officeDocument/2006/relationships/image" Target="/ppt/media/image131.png" Id="R37656b334d6f419d" /><Relationship Type="http://schemas.openxmlformats.org/officeDocument/2006/relationships/hyperlink" Target="https://www.homiesai.com/slides" TargetMode="External" Id="R30c90ca4c0dd4137" /><Relationship Type="http://schemas.openxmlformats.org/officeDocument/2006/relationships/image" Target="/ppt/media/image132.png" Id="Rf37bf6f52d164276" /><Relationship Type="http://schemas.openxmlformats.org/officeDocument/2006/relationships/hyperlink" Target="https://www.homiesai.com/start" TargetMode="External" Id="R5c438214c7064889" /><Relationship Type="http://schemas.openxmlformats.org/officeDocument/2006/relationships/notesSlide" Target="/ppt/notesSlides/notesSlide58.xml" Id="Rea7eef387c4249cd"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650a8eed3d354252" /><Relationship Type="http://schemas.openxmlformats.org/officeDocument/2006/relationships/image" Target="/ppt/media/image133.png" Id="Rdbf937494916421c" /><Relationship Type="http://schemas.openxmlformats.org/officeDocument/2006/relationships/hyperlink" Target="https://www.homiesai.com/slides" TargetMode="External" Id="R3507e1d5636a4c0a" /><Relationship Type="http://schemas.openxmlformats.org/officeDocument/2006/relationships/image" Target="/ppt/media/image134.png" Id="R2e09fce177714163" /><Relationship Type="http://schemas.openxmlformats.org/officeDocument/2006/relationships/hyperlink" Target="https://www.homiesai.com/start" TargetMode="External" Id="Rfdd0f297d5884a73" /><Relationship Type="http://schemas.openxmlformats.org/officeDocument/2006/relationships/notesSlide" Target="/ppt/notesSlides/notesSlide59.xml" Id="R8f2e93b1faf34a2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1253e1bf35ef4d41" /><Relationship Type="http://schemas.openxmlformats.org/officeDocument/2006/relationships/image" Target="/ppt/media/image13.png" Id="R3824dba10a814f60" /><Relationship Type="http://schemas.openxmlformats.org/officeDocument/2006/relationships/hyperlink" Target="https://www.homiesai.com/slides" TargetMode="External" Id="Rcbe45c7d3bad43fe" /><Relationship Type="http://schemas.openxmlformats.org/officeDocument/2006/relationships/image" Target="/ppt/media/image14.png" Id="R18b87c4553094a74" /><Relationship Type="http://schemas.openxmlformats.org/officeDocument/2006/relationships/image" Target="/ppt/media/image3.jpeg" Id="R36bcbf43f98e4852" /><Relationship Type="http://schemas.openxmlformats.org/officeDocument/2006/relationships/notesSlide" Target="/ppt/notesSlides/notesSlide6.xml" Id="Rbf88f77e9dae4c17"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b0454c687b73427c" /><Relationship Type="http://schemas.openxmlformats.org/officeDocument/2006/relationships/image" Target="/ppt/media/image135.png" Id="Rbe8e6ec966714d0b" /><Relationship Type="http://schemas.openxmlformats.org/officeDocument/2006/relationships/hyperlink" Target="https://www.homiesai.com/slides" TargetMode="External" Id="Rd438ad3ff7b74f80" /><Relationship Type="http://schemas.openxmlformats.org/officeDocument/2006/relationships/image" Target="/ppt/media/image136.png" Id="R1cecb549f0bb4df3" /><Relationship Type="http://schemas.openxmlformats.org/officeDocument/2006/relationships/image" Target="/ppt/media/image12.jpeg" Id="R1c3a78b475e041fc" /><Relationship Type="http://schemas.openxmlformats.org/officeDocument/2006/relationships/image" Target="/ppt/media/image13.jpeg" Id="R4bb2b9e3f1854b29" /><Relationship Type="http://schemas.openxmlformats.org/officeDocument/2006/relationships/image" Target="/ppt/media/image14.jpeg" Id="R55bfb236580f4bb6" /><Relationship Type="http://schemas.openxmlformats.org/officeDocument/2006/relationships/image" Target="/ppt/media/image15.jpeg" Id="R0defb745122a48a3" /><Relationship Type="http://schemas.openxmlformats.org/officeDocument/2006/relationships/hyperlink" Target="https://www.homiesai.com/start" TargetMode="External" Id="R8a25aba1554f4129" /><Relationship Type="http://schemas.openxmlformats.org/officeDocument/2006/relationships/notesSlide" Target="/ppt/notesSlides/notesSlide60.xml" Id="R53e99bc5b8d04b7f"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ac7b3a0996a4c9b" /><Relationship Type="http://schemas.openxmlformats.org/officeDocument/2006/relationships/image" Target="/ppt/media/image15.png" Id="Rcff20b96a5bc4cd7" /><Relationship Type="http://schemas.openxmlformats.org/officeDocument/2006/relationships/hyperlink" Target="https://www.homiesai.com/slides" TargetMode="External" Id="R1f833776eb4949c1" /><Relationship Type="http://schemas.openxmlformats.org/officeDocument/2006/relationships/image" Target="/ppt/media/image16.png" Id="R4a436cd1635a4cfb" /><Relationship Type="http://schemas.openxmlformats.org/officeDocument/2006/relationships/notesSlide" Target="/ppt/notesSlides/notesSlide7.xml" Id="R833d4aea67ba4f8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4ffbaf33d804dd7" /><Relationship Type="http://schemas.openxmlformats.org/officeDocument/2006/relationships/image" Target="/ppt/media/image17.png" Id="Rf2871979215a4510" /><Relationship Type="http://schemas.openxmlformats.org/officeDocument/2006/relationships/hyperlink" Target="https://www.homiesai.com/slides" TargetMode="External" Id="Rf35d6e5258764d70" /><Relationship Type="http://schemas.openxmlformats.org/officeDocument/2006/relationships/image" Target="/ppt/media/image18.png" Id="Rd9435c6a0d7744db" /><Relationship Type="http://schemas.openxmlformats.org/officeDocument/2006/relationships/image" Target="/ppt/media/image19.png" Id="Rd7bf42e48a814aad" /><Relationship Type="http://schemas.openxmlformats.org/officeDocument/2006/relationships/notesSlide" Target="/ppt/notesSlides/notesSlide8.xml" Id="R4de2f486904e4b68"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86b569747026419e" /><Relationship Type="http://schemas.openxmlformats.org/officeDocument/2006/relationships/image" Target="/ppt/media/image20.png" Id="R26cdd8d5a42b477a" /><Relationship Type="http://schemas.openxmlformats.org/officeDocument/2006/relationships/hyperlink" Target="https://www.homiesai.com/slides" TargetMode="External" Id="R22a2527cfd364a0e" /><Relationship Type="http://schemas.openxmlformats.org/officeDocument/2006/relationships/image" Target="/ppt/media/image21.png" Id="Rfab9ad47078f4b7a" /><Relationship Type="http://schemas.openxmlformats.org/officeDocument/2006/relationships/image" Target="/ppt/media/image22.png" Id="R07ede14a79204db2" /><Relationship Type="http://schemas.openxmlformats.org/officeDocument/2006/relationships/notesSlide" Target="/ppt/notesSlides/notesSlide9.xml" Id="R21d9d91c3dbd4d1e" /></Relationships>
</file>

<file path=ppt/slides/charts/chart1.xml><?xml version="1.0" encoding="utf-8"?>
<c:chartSpace xmlns:c="http://schemas.openxmlformats.org/drawingml/2006/chart">
  <c:lang val="en-US"/>
  <c:chart>
    <c:plotArea>
      <c:lineChart>
        <c:grouping val="standard"/>
        <c:ser>
          <c:idx val="0"/>
          <c:order val="0"/>
          <c:tx>
            <c:v>AI capability</c:v>
          </c:tx>
          <c:spPr>
            <a:ln xmlns:a="http://schemas.openxmlformats.org/drawingml/2006/main" w="38100">
              <a:solidFill>
                <a:srgbClr val="1A1714"/>
              </a:solidFill>
              <a:prstDash val="solid"/>
            </a:ln>
          </c:spPr>
          <c:marker>
            <c:symbol val="circle"/>
            <c:size val="7"/>
            <c:spPr>
              <a:solidFill xmlns:a="http://schemas.openxmlformats.org/drawingml/2006/main">
                <a:srgbClr val="1A1714"/>
              </a:solidFill>
            </c:spPr>
          </c:marker>
          <c:cat>
            <c:strLit>
              <c:ptCount val="5"/>
              <c:pt idx="0">
                <c:v>Now</c:v>
              </c:pt>
              <c:pt idx="1">
                <c:v>+1</c:v>
              </c:pt>
              <c:pt idx="2">
                <c:v>+2</c:v>
              </c:pt>
              <c:pt idx="3">
                <c:v>+3</c:v>
              </c:pt>
              <c:pt idx="4">
                <c:v>+4</c:v>
              </c:pt>
            </c:strLit>
          </c:cat>
          <c:val>
            <c:numLit>
              <c:formatCode>General</c:formatCode>
              <c:ptCount val="5"/>
              <c:pt idx="0">
                <c:v>45</c:v>
              </c:pt>
              <c:pt idx="1">
                <c:v>58</c:v>
              </c:pt>
              <c:pt idx="2">
                <c:v>70</c:v>
              </c:pt>
              <c:pt idx="3">
                <c:v>78</c:v>
              </c:pt>
              <c:pt idx="4">
                <c:v>83</c:v>
              </c:pt>
            </c:numLit>
          </c:val>
        </c:ser>
        <c:ser>
          <c:idx val="1"/>
          <c:order val="1"/>
          <c:tx>
            <c:v>AI-augmented realtor standard</c:v>
          </c:tx>
          <c:spPr>
            <a:ln xmlns:a="http://schemas.openxmlformats.org/drawingml/2006/main" w="47625">
              <a:solidFill>
                <a:srgbClr val="EA5536"/>
              </a:solidFill>
              <a:prstDash val="solid"/>
            </a:ln>
          </c:spPr>
          <c:marker>
            <c:symbol val="circle"/>
            <c:size val="8"/>
            <c:spPr>
              <a:solidFill xmlns:a="http://schemas.openxmlformats.org/drawingml/2006/main">
                <a:srgbClr val="EA5536"/>
              </a:solidFill>
            </c:spPr>
          </c:marker>
          <c:cat>
            <c:strLit>
              <c:ptCount val="5"/>
              <c:pt idx="0">
                <c:v>Now</c:v>
              </c:pt>
              <c:pt idx="1">
                <c:v>+1</c:v>
              </c:pt>
              <c:pt idx="2">
                <c:v>+2</c:v>
              </c:pt>
              <c:pt idx="3">
                <c:v>+3</c:v>
              </c:pt>
              <c:pt idx="4">
                <c:v>+4</c:v>
              </c:pt>
            </c:strLit>
          </c:cat>
          <c:val>
            <c:numLit>
              <c:formatCode>General</c:formatCode>
              <c:ptCount val="5"/>
              <c:pt idx="0">
                <c:v>55</c:v>
              </c:pt>
              <c:pt idx="1">
                <c:v>68</c:v>
              </c:pt>
              <c:pt idx="2">
                <c:v>82</c:v>
              </c:pt>
              <c:pt idx="3">
                <c:v>98</c:v>
              </c:pt>
              <c:pt idx="4">
                <c:v>116</c:v>
              </c:pt>
            </c:numLit>
          </c:val>
        </c:ser>
        <c:ser>
          <c:idx val="2"/>
          <c:order val="2"/>
          <c:tx>
            <c:v>Present-day realtor baseline</c:v>
          </c:tx>
          <c:spPr>
            <a:ln xmlns:a="http://schemas.openxmlformats.org/drawingml/2006/main" w="19050">
              <a:solidFill>
                <a:srgbClr val="8B8378"/>
              </a:solidFill>
              <a:prstDash val="solid"/>
            </a:ln>
          </c:spPr>
          <c:marker>
            <c:symbol val="none"/>
          </c:marker>
          <c:cat>
            <c:strLit>
              <c:ptCount val="5"/>
              <c:pt idx="0">
                <c:v>Now</c:v>
              </c:pt>
              <c:pt idx="1">
                <c:v>+1</c:v>
              </c:pt>
              <c:pt idx="2">
                <c:v>+2</c:v>
              </c:pt>
              <c:pt idx="3">
                <c:v>+3</c:v>
              </c:pt>
              <c:pt idx="4">
                <c:v>+4</c:v>
              </c:pt>
            </c:strLit>
          </c:cat>
          <c:val>
            <c:numLit>
              <c:formatCode>General</c:formatCode>
              <c:ptCount val="5"/>
              <c:pt idx="0">
                <c:v>55</c:v>
              </c:pt>
              <c:pt idx="1">
                <c:v>55</c:v>
              </c:pt>
              <c:pt idx="2">
                <c:v>55</c:v>
              </c:pt>
              <c:pt idx="3">
                <c:v>55</c:v>
              </c:pt>
              <c:pt idx="4">
                <c:v>55</c:v>
              </c:pt>
            </c:numLit>
          </c:val>
        </c:ser>
        <c:axId val="48650112"/>
        <c:axId val="48672768"/>
      </c:lineChart>
      <c:catAx>
        <c:axId val="48650112"/>
        <c:scaling>
          <c:orientation val="minMax"/>
        </c:scaling>
        <c:delete val="0"/>
        <c:axPos val="b"/>
        <c:numFmt formatCode="General"/>
        <c:majorTickMark val="none"/>
        <c:minorTickMark val="none"/>
        <c:spPr>
          <a:ln xmlns:a="http://schemas.openxmlformats.org/drawingml/2006/main" w="9525">
            <a:solidFill>
              <a:srgbClr val="E2DBD0"/>
            </a:solidFill>
            <a:prstDash val="solid"/>
          </a:ln>
        </c:spPr>
        <c:txPr>
          <a:bodyPr xmlns:a="http://schemas.openxmlformats.org/drawingml/2006/main" anchorCtr="1"/>
          <a:lstStyle xmlns:a="http://schemas.openxmlformats.org/drawingml/2006/main"/>
          <a:p xmlns:a="http://schemas.openxmlformats.org/drawingml/2006/main">
            <a:pPr>
              <a:defRPr sz="900">
                <a:solidFill>
                  <a:srgbClr val="8B8378"/>
                </a:solidFill>
              </a:defRPr>
            </a:pPr>
          </a:p>
        </c:txPr>
        <c:crossAx val="48672768"/>
      </c:catAx>
      <c:valAx>
        <c:axId val="48672768"/>
        <c:scaling>
          <c:orientation val="minMax"/>
          <c:max val="120"/>
          <c:min val="35"/>
        </c:scaling>
        <c:delete val="0"/>
        <c:axPos val="l"/>
        <c:majorGridlines>
          <c:spPr>
            <a:ln xmlns:a="http://schemas.openxmlformats.org/drawingml/2006/main" w="9525">
              <a:solidFill>
                <a:srgbClr val="ECE7E0"/>
              </a:solidFill>
              <a:prstDash val="solid"/>
            </a:ln>
          </c:spPr>
        </c:majorGridlines>
        <c:numFmt formatCode="General"/>
        <c:majorTickMark val="none"/>
        <c:minorTickMark val="none"/>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50112"/>
        <c:crossBetween val="between"/>
      </c:valAx>
      <c:spPr>
        <a:noFill xmlns:a="http://schemas.openxmlformats.org/drawingml/2006/main"/>
        <a:ln xmlns:a="http://schemas.openxmlformats.org/drawingml/2006/main" w="0">
          <a:no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975">
              <a:solidFill>
                <a:srgbClr val="6B6358"/>
              </a:solidFill>
            </a:defRPr>
          </a:pPr>
        </a:p>
      </c:txPr>
    </c:legend>
    <c:plotVisOnly val="1"/>
  </c:chart>
  <c:spPr>
    <a:noFill xmlns:a="http://schemas.openxmlformats.org/drawingml/2006/main"/>
    <a:ln xmlns:a="http://schemas.openxmlformats.org/drawingml/2006/main" w="0">
      <a:noFill/>
      <a:prstDash val="solid"/>
    </a:ln>
  </c:spPr>
</c:chartSpace>
</file>

<file path=ppt/slides/charts/chart2.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A5536"/>
              </a:solidFill>
            </c:spPr>
          </c:dPt>
          <c:dPt>
            <c:idx val="1"/>
            <c:spPr>
              <a:solidFill xmlns:a="http://schemas.openxmlformats.org/drawingml/2006/main">
                <a:srgbClr val="C8923B"/>
              </a:solidFill>
            </c:spPr>
          </c:dPt>
          <c:dPt>
            <c:idx val="2"/>
            <c:spPr>
              <a:solidFill xmlns:a="http://schemas.openxmlformats.org/drawingml/2006/main">
                <a:srgbClr val="3F4F8B"/>
              </a:solidFill>
            </c:spPr>
          </c:dPt>
          <c:dPt>
            <c:idx val="3"/>
            <c:spPr>
              <a:solidFill xmlns:a="http://schemas.openxmlformats.org/drawingml/2006/main">
                <a:srgbClr val="5C8A4D"/>
              </a:solidFill>
            </c:spPr>
          </c:dPt>
          <c:dPt>
            <c:idx val="4"/>
            <c:spPr>
              <a:solidFill xmlns:a="http://schemas.openxmlformats.org/drawingml/2006/main">
                <a:srgbClr val="AE3417"/>
              </a:solidFill>
            </c:spPr>
          </c:dPt>
          <c:dPt>
            <c:idx val="5"/>
            <c:spPr>
              <a:solidFill xmlns:a="http://schemas.openxmlformats.org/drawingml/2006/main">
                <a:srgbClr val="24A9E0"/>
              </a:solidFill>
            </c:spPr>
          </c:dPt>
          <c:dPt>
            <c:idx val="6"/>
            <c:spPr>
              <a:solidFill xmlns:a="http://schemas.openxmlformats.org/drawingml/2006/main">
                <a:srgbClr val="1A1714"/>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dLbls>
          <c:txPr>
            <a:bodyPr xmlns:a="http://schemas.openxmlformats.org/drawingml/2006/main" anchorCtr="1"/>
            <a:lstStyle xmlns:a="http://schemas.openxmlformats.org/drawingml/2006/main"/>
            <a:p xmlns:a="http://schemas.openxmlformats.org/drawingml/2006/main">
              <a:pPr>
                <a:defRPr sz="975" b="1">
                  <a:solidFill>
                    <a:srgbClr val="1A1714"/>
                  </a:solidFill>
                </a:defRPr>
              </a:pPr>
            </a:p>
          </c:txPr>
          <c:showLegendKey val="0"/>
          <c:showVal val="0"/>
          <c:showCatName val="1"/>
          <c:showSerName val="0"/>
          <c:showPercent val="1"/>
          <c:showBubbleSize val="0"/>
          <c:showLeaderLines val="0"/>
        </c:dLbls>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3.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A5536"/>
              </a:solidFill>
            </c:spPr>
          </c:dPt>
          <c:dPt>
            <c:idx val="1"/>
            <c:spPr>
              <a:solidFill xmlns:a="http://schemas.openxmlformats.org/drawingml/2006/main">
                <a:srgbClr val="ECE7DE"/>
              </a:solidFill>
            </c:spPr>
          </c:dPt>
          <c:dPt>
            <c:idx val="2"/>
            <c:spPr>
              <a:solidFill xmlns:a="http://schemas.openxmlformats.org/drawingml/2006/main">
                <a:srgbClr val="ECE7DE"/>
              </a:solidFill>
            </c:spPr>
          </c:dPt>
          <c:dPt>
            <c:idx val="3"/>
            <c:spPr>
              <a:solidFill xmlns:a="http://schemas.openxmlformats.org/drawingml/2006/main">
                <a:srgbClr val="ECE7DE"/>
              </a:solidFill>
            </c:spPr>
          </c:dPt>
          <c:dPt>
            <c:idx val="4"/>
            <c:spPr>
              <a:solidFill xmlns:a="http://schemas.openxmlformats.org/drawingml/2006/main">
                <a:srgbClr val="ECE7DE"/>
              </a:solidFill>
            </c:spPr>
          </c:dPt>
          <c:dPt>
            <c:idx val="5"/>
            <c:spPr>
              <a:solidFill xmlns:a="http://schemas.openxmlformats.org/drawingml/2006/main">
                <a:srgbClr val="ECE7DE"/>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4.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A5536"/>
              </a:solidFill>
            </c:spPr>
          </c:dPt>
          <c:dPt>
            <c:idx val="2"/>
            <c:spPr>
              <a:solidFill xmlns:a="http://schemas.openxmlformats.org/drawingml/2006/main">
                <a:srgbClr val="ECE7DE"/>
              </a:solidFill>
            </c:spPr>
          </c:dPt>
          <c:dPt>
            <c:idx val="3"/>
            <c:spPr>
              <a:solidFill xmlns:a="http://schemas.openxmlformats.org/drawingml/2006/main">
                <a:srgbClr val="ECE7DE"/>
              </a:solidFill>
            </c:spPr>
          </c:dPt>
          <c:dPt>
            <c:idx val="4"/>
            <c:spPr>
              <a:solidFill xmlns:a="http://schemas.openxmlformats.org/drawingml/2006/main">
                <a:srgbClr val="ECE7DE"/>
              </a:solidFill>
            </c:spPr>
          </c:dPt>
          <c:dPt>
            <c:idx val="5"/>
            <c:spPr>
              <a:solidFill xmlns:a="http://schemas.openxmlformats.org/drawingml/2006/main">
                <a:srgbClr val="ECE7DE"/>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5.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CE7DE"/>
              </a:solidFill>
            </c:spPr>
          </c:dPt>
          <c:dPt>
            <c:idx val="2"/>
            <c:spPr>
              <a:solidFill xmlns:a="http://schemas.openxmlformats.org/drawingml/2006/main">
                <a:srgbClr val="EA5536"/>
              </a:solidFill>
            </c:spPr>
          </c:dPt>
          <c:dPt>
            <c:idx val="3"/>
            <c:spPr>
              <a:solidFill xmlns:a="http://schemas.openxmlformats.org/drawingml/2006/main">
                <a:srgbClr val="ECE7DE"/>
              </a:solidFill>
            </c:spPr>
          </c:dPt>
          <c:dPt>
            <c:idx val="4"/>
            <c:spPr>
              <a:solidFill xmlns:a="http://schemas.openxmlformats.org/drawingml/2006/main">
                <a:srgbClr val="ECE7DE"/>
              </a:solidFill>
            </c:spPr>
          </c:dPt>
          <c:dPt>
            <c:idx val="5"/>
            <c:spPr>
              <a:solidFill xmlns:a="http://schemas.openxmlformats.org/drawingml/2006/main">
                <a:srgbClr val="ECE7DE"/>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6.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CE7DE"/>
              </a:solidFill>
            </c:spPr>
          </c:dPt>
          <c:dPt>
            <c:idx val="2"/>
            <c:spPr>
              <a:solidFill xmlns:a="http://schemas.openxmlformats.org/drawingml/2006/main">
                <a:srgbClr val="ECE7DE"/>
              </a:solidFill>
            </c:spPr>
          </c:dPt>
          <c:dPt>
            <c:idx val="3"/>
            <c:spPr>
              <a:solidFill xmlns:a="http://schemas.openxmlformats.org/drawingml/2006/main">
                <a:srgbClr val="EA5536"/>
              </a:solidFill>
            </c:spPr>
          </c:dPt>
          <c:dPt>
            <c:idx val="4"/>
            <c:spPr>
              <a:solidFill xmlns:a="http://schemas.openxmlformats.org/drawingml/2006/main">
                <a:srgbClr val="ECE7DE"/>
              </a:solidFill>
            </c:spPr>
          </c:dPt>
          <c:dPt>
            <c:idx val="5"/>
            <c:spPr>
              <a:solidFill xmlns:a="http://schemas.openxmlformats.org/drawingml/2006/main">
                <a:srgbClr val="ECE7DE"/>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7.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CE7DE"/>
              </a:solidFill>
            </c:spPr>
          </c:dPt>
          <c:dPt>
            <c:idx val="2"/>
            <c:spPr>
              <a:solidFill xmlns:a="http://schemas.openxmlformats.org/drawingml/2006/main">
                <a:srgbClr val="ECE7DE"/>
              </a:solidFill>
            </c:spPr>
          </c:dPt>
          <c:dPt>
            <c:idx val="3"/>
            <c:spPr>
              <a:solidFill xmlns:a="http://schemas.openxmlformats.org/drawingml/2006/main">
                <a:srgbClr val="ECE7DE"/>
              </a:solidFill>
            </c:spPr>
          </c:dPt>
          <c:dPt>
            <c:idx val="4"/>
            <c:spPr>
              <a:solidFill xmlns:a="http://schemas.openxmlformats.org/drawingml/2006/main">
                <a:srgbClr val="EA5536"/>
              </a:solidFill>
            </c:spPr>
          </c:dPt>
          <c:dPt>
            <c:idx val="5"/>
            <c:spPr>
              <a:solidFill xmlns:a="http://schemas.openxmlformats.org/drawingml/2006/main">
                <a:srgbClr val="ECE7DE"/>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8.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CE7DE"/>
              </a:solidFill>
            </c:spPr>
          </c:dPt>
          <c:dPt>
            <c:idx val="2"/>
            <c:spPr>
              <a:solidFill xmlns:a="http://schemas.openxmlformats.org/drawingml/2006/main">
                <a:srgbClr val="ECE7DE"/>
              </a:solidFill>
            </c:spPr>
          </c:dPt>
          <c:dPt>
            <c:idx val="3"/>
            <c:spPr>
              <a:solidFill xmlns:a="http://schemas.openxmlformats.org/drawingml/2006/main">
                <a:srgbClr val="ECE7DE"/>
              </a:solidFill>
            </c:spPr>
          </c:dPt>
          <c:dPt>
            <c:idx val="4"/>
            <c:spPr>
              <a:solidFill xmlns:a="http://schemas.openxmlformats.org/drawingml/2006/main">
                <a:srgbClr val="ECE7DE"/>
              </a:solidFill>
            </c:spPr>
          </c:dPt>
          <c:dPt>
            <c:idx val="5"/>
            <c:spPr>
              <a:solidFill xmlns:a="http://schemas.openxmlformats.org/drawingml/2006/main">
                <a:srgbClr val="EA5536"/>
              </a:solidFill>
            </c:spPr>
          </c:dPt>
          <c:dPt>
            <c:idx val="6"/>
            <c:spPr>
              <a:solidFill xmlns:a="http://schemas.openxmlformats.org/drawingml/2006/main">
                <a:srgbClr val="ECE7DE"/>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charts/chart9.xml><?xml version="1.0" encoding="utf-8"?>
<c:chartSpace xmlns:c="http://schemas.openxmlformats.org/drawingml/2006/chart">
  <c:lang val="en-US"/>
  <c:chart>
    <c:plotArea>
      <c:doughnutChart>
        <c:ser>
          <c:idx val="0"/>
          <c:order val="0"/>
          <c:tx>
            <c:v>Harness build</c:v>
          </c:tx>
          <c:dPt>
            <c:idx val="0"/>
            <c:spPr>
              <a:solidFill xmlns:a="http://schemas.openxmlformats.org/drawingml/2006/main">
                <a:srgbClr val="ECE7DE"/>
              </a:solidFill>
            </c:spPr>
          </c:dPt>
          <c:dPt>
            <c:idx val="1"/>
            <c:spPr>
              <a:solidFill xmlns:a="http://schemas.openxmlformats.org/drawingml/2006/main">
                <a:srgbClr val="ECE7DE"/>
              </a:solidFill>
            </c:spPr>
          </c:dPt>
          <c:dPt>
            <c:idx val="2"/>
            <c:spPr>
              <a:solidFill xmlns:a="http://schemas.openxmlformats.org/drawingml/2006/main">
                <a:srgbClr val="ECE7DE"/>
              </a:solidFill>
            </c:spPr>
          </c:dPt>
          <c:dPt>
            <c:idx val="3"/>
            <c:spPr>
              <a:solidFill xmlns:a="http://schemas.openxmlformats.org/drawingml/2006/main">
                <a:srgbClr val="ECE7DE"/>
              </a:solidFill>
            </c:spPr>
          </c:dPt>
          <c:dPt>
            <c:idx val="4"/>
            <c:spPr>
              <a:solidFill xmlns:a="http://schemas.openxmlformats.org/drawingml/2006/main">
                <a:srgbClr val="ECE7DE"/>
              </a:solidFill>
            </c:spPr>
          </c:dPt>
          <c:dPt>
            <c:idx val="5"/>
            <c:spPr>
              <a:solidFill xmlns:a="http://schemas.openxmlformats.org/drawingml/2006/main">
                <a:srgbClr val="ECE7DE"/>
              </a:solidFill>
            </c:spPr>
          </c:dPt>
          <c:dPt>
            <c:idx val="6"/>
            <c:spPr>
              <a:solidFill xmlns:a="http://schemas.openxmlformats.org/drawingml/2006/main">
                <a:srgbClr val="EA5536"/>
              </a:solidFill>
            </c:spPr>
          </c:dPt>
          <c:cat>
            <c:strLit>
              <c:ptCount val="7"/>
              <c:pt idx="0">
                <c:v>Model</c:v>
              </c:pt>
              <c:pt idx="1">
                <c:v>Install</c:v>
              </c:pt>
              <c:pt idx="2">
                <c:v>Connect</c:v>
              </c:pt>
              <c:pt idx="3">
                <c:v>Memory</c:v>
              </c:pt>
              <c:pt idx="4">
                <c:v>Train</c:v>
              </c:pt>
              <c:pt idx="5">
                <c:v>Channels</c:v>
              </c:pt>
              <c:pt idx="6">
                <c:v>Always-on</c:v>
              </c:pt>
            </c:strLit>
          </c:cat>
          <c:val>
            <c:numLit>
              <c:formatCode>General</c:formatCode>
              <c:ptCount val="7"/>
              <c:pt idx="0">
                <c:v>2</c:v>
              </c:pt>
              <c:pt idx="1">
                <c:v>2</c:v>
              </c:pt>
              <c:pt idx="2">
                <c:v>3</c:v>
              </c:pt>
              <c:pt idx="3">
                <c:v>8</c:v>
              </c:pt>
              <c:pt idx="4">
                <c:v>70</c:v>
              </c:pt>
              <c:pt idx="5">
                <c:v>5</c:v>
              </c:pt>
              <c:pt idx="6">
                <c:v>10</c:v>
              </c:pt>
            </c:numLit>
          </c:val>
        </c:ser>
        <c:firstSliceAng val="270"/>
        <c:holeSize val="58"/>
      </c:doughnutChart>
      <c:spPr>
        <a:noFill xmlns:a="http://schemas.openxmlformats.org/drawingml/2006/main"/>
        <a:ln xmlns:a="http://schemas.openxmlformats.org/drawingml/2006/main" w="0">
          <a:noFill/>
          <a:prstDash val="solid"/>
        </a:ln>
      </c:spPr>
    </c:plotArea>
    <c:plotVisOnly val="1"/>
  </c:chart>
  <c:spPr>
    <a:noFill xmlns:a="http://schemas.openxmlformats.org/drawingml/2006/main"/>
    <a:ln xmlns:a="http://schemas.openxmlformats.org/drawingml/2006/main" w="0">
      <a:noFill/>
      <a:prstDash val="solid"/>
    </a:ln>
  </c:spPr>
</c:chartSpace>
</file>

<file path=ppt/slides/slide1.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009b77f77de0476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13A009D-1520-4D7C-B9BF-76FFA8EF27E8}"/>
              </a:ext>
            </a:extLst>
          </p:cNvPr>
          <p:cNvSpPr>
            <a:spLocks xmlns:a="http://schemas.openxmlformats.org/drawingml/2006/main" noGrp="1"/>
          </p:cNvSpPr>
          <p:nvPr/>
        </p:nvSpPr>
        <p:spPr>
          <a:xfrm xmlns:a="http://schemas.openxmlformats.org/drawingml/2006/main">
            <a:off x="0" y="0"/>
            <a:ext cx="5334000" cy="6858000"/>
          </a:xfrm>
          <a:prstGeom xmlns:a="http://schemas.openxmlformats.org/drawingml/2006/main" prst="rect">
            <a:avLst/>
          </a:prstGeom>
          <a:solidFill xmlns:a="http://schemas.openxmlformats.org/drawingml/2006/main">
            <a:srgbClr val="FBF9F6"/>
          </a:solidFill>
          <a:ln xmlns:a="http://schemas.openxmlformats.org/drawingml/2006/main" w="0">
            <a:noFill/>
            <a:prstDash val="solid"/>
          </a:ln>
        </p:spPr>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a1afe2e42284cc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4" name="">
            <a:extLst xmlns:a="http://schemas.openxmlformats.org/drawingml/2006/main">
              <a:ext uri="{FF2B5EF4-FFF2-40B4-BE49-F238E27FC236}">
                <a16:creationId xmlns:a16="http://schemas.microsoft.com/office/drawing/2014/main" id="{A980BB76-C175-436A-BE6B-28A14B2C8BA1}"/>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5" name="">
            <a:extLst xmlns:a="http://schemas.openxmlformats.org/drawingml/2006/main">
              <a:ext uri="{FF2B5EF4-FFF2-40B4-BE49-F238E27FC236}">
                <a16:creationId xmlns:a16="http://schemas.microsoft.com/office/drawing/2014/main" id="{EA81E982-7937-4EA6-AA35-3F87C64E850B}"/>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42f20c3660a44343"/>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899616326032455e"/>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9E8C8CA6-3B01-4C91-88FD-9F33F92B24C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UNCOMFORTABLE OPENING</a:t>
            </a:r>
          </a:p>
        </p:txBody>
      </p:sp>
      <p:sp>
        <p:nvSpPr>
          <p:cNvPr id="8" name="">
            <a:extLst xmlns:a="http://schemas.openxmlformats.org/drawingml/2006/main">
              <a:ext uri="{FF2B5EF4-FFF2-40B4-BE49-F238E27FC236}">
                <a16:creationId xmlns:a16="http://schemas.microsoft.com/office/drawing/2014/main" id="{6CF910AF-B8FC-46B6-AE86-100C0E493E70}"/>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01 / 60</a:t>
            </a:r>
          </a:p>
        </p:txBody>
      </p:sp>
      <p:sp>
        <p:nvSpPr>
          <p:cNvPr id="9" name="">
            <a:extLst xmlns:a="http://schemas.openxmlformats.org/drawingml/2006/main">
              <a:ext uri="{FF2B5EF4-FFF2-40B4-BE49-F238E27FC236}">
                <a16:creationId xmlns:a16="http://schemas.microsoft.com/office/drawing/2014/main" id="{1F708ABD-F565-4256-BCBF-DB80A737CCD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LET’S GET THIS OVER WITH</a:t>
            </a:r>
          </a:p>
        </p:txBody>
      </p:sp>
      <p:sp>
        <p:nvSpPr>
          <p:cNvPr id="10" name="">
            <a:extLst xmlns:a="http://schemas.openxmlformats.org/drawingml/2006/main">
              <a:ext uri="{FF2B5EF4-FFF2-40B4-BE49-F238E27FC236}">
                <a16:creationId xmlns:a16="http://schemas.microsoft.com/office/drawing/2014/main" id="{B31D9183-4CEC-47D3-8CA1-5CDD272801AA}"/>
              </a:ext>
            </a:extLst>
          </p:cNvPr>
          <p:cNvSpPr>
            <a:spLocks xmlns:a="http://schemas.openxmlformats.org/drawingml/2006/main" noGrp="1"/>
          </p:cNvSpPr>
          <p:nvPr/>
        </p:nvSpPr>
        <p:spPr>
          <a:xfrm xmlns:a="http://schemas.openxmlformats.org/drawingml/2006/main">
            <a:off x="723900" y="1466850"/>
            <a:ext cx="53340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1A1714"/>
                </a:solidFill>
                <a:latin typeface="Arial"/>
                <a:ea typeface="Arial"/>
                <a:cs typeface="Arial"/>
              </a:defRPr>
            </a:pPr>
            <a:r>
              <a:rPr sz="4050" b="1" i="0">
                <a:solidFill>
                  <a:srgbClr val="1A1714"/>
                </a:solidFill>
                <a:latin typeface="Arial"/>
                <a:ea typeface="Arial"/>
                <a:cs typeface="Arial"/>
              </a:rPr>
              <a:t>Another presentation about AI?</a:t>
            </a:r>
          </a:p>
        </p:txBody>
      </p:sp>
      <p:sp>
        <p:nvSpPr>
          <p:cNvPr id="11" name="">
            <a:extLst xmlns:a="http://schemas.openxmlformats.org/drawingml/2006/main">
              <a:ext uri="{FF2B5EF4-FFF2-40B4-BE49-F238E27FC236}">
                <a16:creationId xmlns:a16="http://schemas.microsoft.com/office/drawing/2014/main" id="{AA5F1984-F3BF-44C9-AC51-C8309D133E16}"/>
              </a:ext>
            </a:extLst>
          </p:cNvPr>
          <p:cNvSpPr>
            <a:spLocks xmlns:a="http://schemas.openxmlformats.org/drawingml/2006/main" noGrp="1"/>
          </p:cNvSpPr>
          <p:nvPr/>
        </p:nvSpPr>
        <p:spPr>
          <a:xfrm xmlns:a="http://schemas.openxmlformats.org/drawingml/2006/main">
            <a:off x="723900" y="400050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I know. You’re already rolling your eyes.</a:t>
            </a:r>
          </a:p>
        </p:txBody>
      </p:sp>
    </p:spTree>
    <p:extLst>
      <p:ext uri="{BB962C8B-B14F-4D97-AF65-F5344CB8AC3E}">
        <p14:creationId xmlns:p14="http://schemas.microsoft.com/office/powerpoint/2010/main" val="1546034661"/>
      </p:ext>
    </p:extLst>
  </p:cSld>
</p:sld>
</file>

<file path=ppt/slides/slide10.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d19948f5fe4645a3"/>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959CA2B2-B93D-4887-B038-69D9AA710C39}"/>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AA736695-DFD9-4E92-B2DB-34ADFCCAE193}"/>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3acb6354042c4bd8"/>
              </a:rPr>
              <a:t>HOMIESAI.COM/SLIDES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c735d59639a249d1"/>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97C85C1D-E45E-4DFE-BC44-12E5587449F4}"/>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WHO’S TALKING</a:t>
            </a:r>
          </a:p>
        </p:txBody>
      </p:sp>
      <p:sp>
        <p:nvSpPr>
          <p:cNvPr id="6" name="">
            <a:extLst xmlns:a="http://schemas.openxmlformats.org/drawingml/2006/main">
              <a:ext uri="{FF2B5EF4-FFF2-40B4-BE49-F238E27FC236}">
                <a16:creationId xmlns:a16="http://schemas.microsoft.com/office/drawing/2014/main" id="{B8DF9EA0-54E9-440B-A4CB-70CABDF9002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10 / 60</a:t>
            </a:r>
          </a:p>
        </p:txBody>
      </p:sp>
      <p:sp>
        <p:nvSpPr>
          <p:cNvPr id="7" name="">
            <a:extLst xmlns:a="http://schemas.openxmlformats.org/drawingml/2006/main">
              <a:ext uri="{FF2B5EF4-FFF2-40B4-BE49-F238E27FC236}">
                <a16:creationId xmlns:a16="http://schemas.microsoft.com/office/drawing/2014/main" id="{DB213656-1393-4BAB-BFE5-74DBB9C52B08}"/>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NEXT STOP</a:t>
            </a:r>
          </a:p>
        </p:txBody>
      </p:sp>
      <p:sp>
        <p:nvSpPr>
          <p:cNvPr id="8" name="">
            <a:extLst xmlns:a="http://schemas.openxmlformats.org/drawingml/2006/main">
              <a:ext uri="{FF2B5EF4-FFF2-40B4-BE49-F238E27FC236}">
                <a16:creationId xmlns:a16="http://schemas.microsoft.com/office/drawing/2014/main" id="{419E4BD6-D149-4A41-90DC-9FBA4835548D}"/>
              </a:ext>
            </a:extLst>
          </p:cNvPr>
          <p:cNvSpPr>
            <a:spLocks xmlns:a="http://schemas.openxmlformats.org/drawingml/2006/main" noGrp="1"/>
          </p:cNvSpPr>
          <p:nvPr/>
        </p:nvSpPr>
        <p:spPr>
          <a:xfrm xmlns:a="http://schemas.openxmlformats.org/drawingml/2006/main">
            <a:off x="723900" y="1485900"/>
            <a:ext cx="6858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Ontario Home Builders’ Association</a:t>
            </a:r>
          </a:p>
        </p:txBody>
      </p:sp>
      <p:sp>
        <p:nvSpPr>
          <p:cNvPr id="9" name="">
            <a:extLst xmlns:a="http://schemas.openxmlformats.org/drawingml/2006/main">
              <a:ext uri="{FF2B5EF4-FFF2-40B4-BE49-F238E27FC236}">
                <a16:creationId xmlns:a16="http://schemas.microsoft.com/office/drawing/2014/main" id="{9389B602-496E-4C61-B08E-C4F72BD8ED9E}"/>
              </a:ext>
            </a:extLst>
          </p:cNvPr>
          <p:cNvSpPr>
            <a:spLocks xmlns:a="http://schemas.openxmlformats.org/drawingml/2006/main" noGrp="1"/>
          </p:cNvSpPr>
          <p:nvPr/>
        </p:nvSpPr>
        <p:spPr>
          <a:xfrm xmlns:a="http://schemas.openxmlformats.org/drawingml/2006/main">
            <a:off x="723900" y="3048000"/>
            <a:ext cx="6286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800" b="0" i="0">
                <a:solidFill>
                  <a:srgbClr val="6B6358"/>
                </a:solidFill>
                <a:latin typeface="Arial"/>
                <a:ea typeface="Arial"/>
                <a:cs typeface="Arial"/>
              </a:defRPr>
            </a:pPr>
            <a:r>
              <a:rPr sz="1800" b="0" i="0">
                <a:solidFill>
                  <a:srgbClr val="6B6358"/>
                </a:solidFill>
                <a:latin typeface="Arial"/>
                <a:ea typeface="Arial"/>
                <a:cs typeface="Arial"/>
              </a:rPr>
              <a:t>AI real-estate sales systems—presenting in a couple of days.</a:t>
            </a:r>
          </a:p>
        </p:txBody>
      </p:sp>
      <p:sp>
        <p:nvSpPr>
          <p:cNvPr id="10" name="">
            <a:extLst xmlns:a="http://schemas.openxmlformats.org/drawingml/2006/main">
              <a:ext uri="{FF2B5EF4-FFF2-40B4-BE49-F238E27FC236}">
                <a16:creationId xmlns:a16="http://schemas.microsoft.com/office/drawing/2014/main" id="{EB2A62AD-229C-4DCF-AEAB-DAEC63257E99}"/>
              </a:ext>
            </a:extLst>
          </p:cNvPr>
          <p:cNvSpPr>
            <a:spLocks xmlns:a="http://schemas.openxmlformats.org/drawingml/2006/main" noGrp="1"/>
          </p:cNvSpPr>
          <p:nvPr/>
        </p:nvSpPr>
        <p:spPr>
          <a:xfrm xmlns:a="http://schemas.openxmlformats.org/drawingml/2006/main">
            <a:off x="7620000" y="1714500"/>
            <a:ext cx="3524250" cy="2286000"/>
          </a:xfrm>
          <a:prstGeom xmlns:a="http://schemas.openxmlformats.org/drawingml/2006/main" prst="roundRect">
            <a:avLst>
              <a:gd name="adj" fmla="val 10833"/>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adceef7f756e495d"/>
          <a:stretch xmlns:a="http://schemas.openxmlformats.org/drawingml/2006/main"/>
        </p:blipFill>
        <p:spPr>
          <a:xfrm xmlns:a="http://schemas.openxmlformats.org/drawingml/2006/main">
            <a:off x="8038473" y="2324100"/>
            <a:ext cx="2687304" cy="1143000"/>
          </a:xfrm>
          <a:prstGeom xmlns:a="http://schemas.openxmlformats.org/drawingml/2006/main" prst="rect">
            <a:avLst/>
          </a:prstGeom>
        </p:spPr>
      </p:pic>
    </p:spTree>
    <p:extLst>
      <p:ext uri="{BB962C8B-B14F-4D97-AF65-F5344CB8AC3E}">
        <p14:creationId xmlns:p14="http://schemas.microsoft.com/office/powerpoint/2010/main" val="2129901882"/>
      </p:ext>
    </p:extLst>
  </p:cSld>
</p:sld>
</file>

<file path=ppt/slides/slide11.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5a62a70e1dc6457a"/>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1D851365-EB8F-441D-8BEC-F47B7C9462D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BC0EC50B-A943-4964-A248-FBBF92CE211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df6fbd6a0f9a4974"/>
              </a:rPr>
              <a:t>HOMIESAI.COM/SLIDES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9d54337ec49a458d"/>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6EA28CA-E765-400E-A63B-48A5B9D21DC1}"/>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WHO’S TALKING</a:t>
            </a:r>
          </a:p>
        </p:txBody>
      </p:sp>
      <p:sp>
        <p:nvSpPr>
          <p:cNvPr id="6" name="">
            <a:extLst xmlns:a="http://schemas.openxmlformats.org/drawingml/2006/main">
              <a:ext uri="{FF2B5EF4-FFF2-40B4-BE49-F238E27FC236}">
                <a16:creationId xmlns:a16="http://schemas.microsoft.com/office/drawing/2014/main" id="{ED82FDA5-D32C-4DB3-9AAD-38A998FE2224}"/>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11 / 60</a:t>
            </a:r>
          </a:p>
        </p:txBody>
      </p:sp>
      <p:sp>
        <p:nvSpPr>
          <p:cNvPr id="7" name="">
            <a:extLst xmlns:a="http://schemas.openxmlformats.org/drawingml/2006/main">
              <a:ext uri="{FF2B5EF4-FFF2-40B4-BE49-F238E27FC236}">
                <a16:creationId xmlns:a16="http://schemas.microsoft.com/office/drawing/2014/main" id="{B6EFDF50-9AAE-4E7C-9511-EE3B43D00D8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OCTOBER 8</a:t>
            </a:r>
          </a:p>
        </p:txBody>
      </p:sp>
      <p:sp>
        <p:nvSpPr>
          <p:cNvPr id="8" name="">
            <a:extLst xmlns:a="http://schemas.openxmlformats.org/drawingml/2006/main">
              <a:ext uri="{FF2B5EF4-FFF2-40B4-BE49-F238E27FC236}">
                <a16:creationId xmlns:a16="http://schemas.microsoft.com/office/drawing/2014/main" id="{23FA76F8-42FF-4F68-A5EA-950A61EB2F28}"/>
              </a:ext>
            </a:extLst>
          </p:cNvPr>
          <p:cNvSpPr>
            <a:spLocks xmlns:a="http://schemas.openxmlformats.org/drawingml/2006/main" noGrp="1"/>
          </p:cNvSpPr>
          <p:nvPr/>
        </p:nvSpPr>
        <p:spPr>
          <a:xfrm xmlns:a="http://schemas.openxmlformats.org/drawingml/2006/main">
            <a:off x="723900" y="1428750"/>
            <a:ext cx="7429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Invited to speak at the Government of Canada’s housing data conference.</a:t>
            </a:r>
          </a:p>
        </p:txBody>
      </p:sp>
      <p:sp>
        <p:nvSpPr>
          <p:cNvPr id="9" name="">
            <a:extLst xmlns:a="http://schemas.openxmlformats.org/drawingml/2006/main">
              <a:ext uri="{FF2B5EF4-FFF2-40B4-BE49-F238E27FC236}">
                <a16:creationId xmlns:a16="http://schemas.microsoft.com/office/drawing/2014/main" id="{8403D7A9-E2CE-43CB-A65A-649EE3013891}"/>
              </a:ext>
            </a:extLst>
          </p:cNvPr>
          <p:cNvSpPr>
            <a:spLocks xmlns:a="http://schemas.openxmlformats.org/drawingml/2006/main" noGrp="1"/>
          </p:cNvSpPr>
          <p:nvPr/>
        </p:nvSpPr>
        <p:spPr>
          <a:xfrm xmlns:a="http://schemas.openxmlformats.org/drawingml/2006/main">
            <a:off x="723900" y="3857625"/>
            <a:ext cx="7239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725" b="1" i="0">
                <a:solidFill>
                  <a:srgbClr val="FBE0D6"/>
                </a:solidFill>
                <a:latin typeface="Arial"/>
                <a:ea typeface="Arial"/>
                <a:cs typeface="Arial"/>
              </a:defRPr>
            </a:pPr>
            <a:r>
              <a:rPr sz="1725" b="1" i="0">
                <a:solidFill>
                  <a:srgbClr val="FBE0D6"/>
                </a:solidFill>
                <a:latin typeface="Arial"/>
                <a:ea typeface="Arial"/>
                <a:cs typeface="Arial"/>
              </a:rPr>
              <a:t>Housing · Infrastructure · Data · Research</a:t>
            </a:r>
          </a:p>
        </p:txBody>
      </p:sp>
      <p:sp>
        <p:nvSpPr>
          <p:cNvPr id="10" name="">
            <a:extLst xmlns:a="http://schemas.openxmlformats.org/drawingml/2006/main">
              <a:ext uri="{FF2B5EF4-FFF2-40B4-BE49-F238E27FC236}">
                <a16:creationId xmlns:a16="http://schemas.microsoft.com/office/drawing/2014/main" id="{952A0221-C8A1-45B4-9682-EB90CF2E2E64}"/>
              </a:ext>
            </a:extLst>
          </p:cNvPr>
          <p:cNvSpPr>
            <a:spLocks xmlns:a="http://schemas.openxmlformats.org/drawingml/2006/main" noGrp="1"/>
          </p:cNvSpPr>
          <p:nvPr/>
        </p:nvSpPr>
        <p:spPr>
          <a:xfrm xmlns:a="http://schemas.openxmlformats.org/drawingml/2006/main">
            <a:off x="8810625" y="1714500"/>
            <a:ext cx="1809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0500" b="0" i="0">
                <a:solidFill>
                  <a:srgbClr val="1A1714"/>
                </a:solidFill>
                <a:latin typeface="Arial"/>
                <a:ea typeface="Arial"/>
                <a:cs typeface="Arial"/>
              </a:defRPr>
            </a:pPr>
            <a:r>
              <a:rPr sz="10500" b="0" i="0">
                <a:solidFill>
                  <a:srgbClr val="1A1714"/>
                </a:solidFill>
                <a:latin typeface="Arial"/>
                <a:ea typeface="Arial"/>
                <a:cs typeface="Arial"/>
              </a:rPr>
              <a:t>🍁</a:t>
            </a:r>
          </a:p>
        </p:txBody>
      </p:sp>
      <p:sp>
        <p:nvSpPr>
          <p:cNvPr id="11" name="">
            <a:extLst xmlns:a="http://schemas.openxmlformats.org/drawingml/2006/main">
              <a:ext uri="{FF2B5EF4-FFF2-40B4-BE49-F238E27FC236}">
                <a16:creationId xmlns:a16="http://schemas.microsoft.com/office/drawing/2014/main" id="{A64E2483-6001-4E08-9CC0-38B91502D677}"/>
              </a:ext>
            </a:extLst>
          </p:cNvPr>
          <p:cNvSpPr>
            <a:spLocks xmlns:a="http://schemas.openxmlformats.org/drawingml/2006/main" noGrp="1"/>
          </p:cNvSpPr>
          <p:nvPr/>
        </p:nvSpPr>
        <p:spPr>
          <a:xfrm xmlns:a="http://schemas.openxmlformats.org/drawingml/2006/main">
            <a:off x="8286750" y="38290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GOVERNMENT OF CANADA</a:t>
            </a:r>
          </a:p>
        </p:txBody>
      </p:sp>
    </p:spTree>
    <p:extLst>
      <p:ext uri="{BB962C8B-B14F-4D97-AF65-F5344CB8AC3E}">
        <p14:creationId xmlns:p14="http://schemas.microsoft.com/office/powerpoint/2010/main" val="1583423053"/>
      </p:ext>
    </p:extLst>
  </p:cSld>
</p:sld>
</file>

<file path=ppt/slides/slide12.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2c95590d79154da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EE6C3F83-F973-40C5-A5F9-0194E0367D42}"/>
              </a:ext>
            </a:extLst>
          </p:cNvPr>
          <p:cNvSpPr>
            <a:spLocks xmlns:a="http://schemas.openxmlformats.org/drawingml/2006/main" noGrp="1"/>
          </p:cNvSpPr>
          <p:nvPr/>
        </p:nvSpPr>
        <p:spPr>
          <a:xfrm xmlns:a="http://schemas.openxmlformats.org/drawingml/2006/main">
            <a:off x="0" y="0"/>
            <a:ext cx="5334000" cy="6858000"/>
          </a:xfrm>
          <a:prstGeom xmlns:a="http://schemas.openxmlformats.org/drawingml/2006/main" prst="rect">
            <a:avLst/>
          </a:prstGeom>
          <a:solidFill xmlns:a="http://schemas.openxmlformats.org/drawingml/2006/main">
            <a:srgbClr val="FBF9F6"/>
          </a:solidFill>
          <a:ln xmlns:a="http://schemas.openxmlformats.org/drawingml/2006/main" w="0">
            <a:noFill/>
            <a:prstDash val="solid"/>
          </a:ln>
        </p:spPr>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2185d7ef76f4ff8"/>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4" name="">
            <a:extLst xmlns:a="http://schemas.openxmlformats.org/drawingml/2006/main">
              <a:ext uri="{FF2B5EF4-FFF2-40B4-BE49-F238E27FC236}">
                <a16:creationId xmlns:a16="http://schemas.microsoft.com/office/drawing/2014/main" id="{8EAFCB6D-9C42-4C7F-878B-F152EDF1A129}"/>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5" name="">
            <a:extLst xmlns:a="http://schemas.openxmlformats.org/drawingml/2006/main">
              <a:ext uri="{FF2B5EF4-FFF2-40B4-BE49-F238E27FC236}">
                <a16:creationId xmlns:a16="http://schemas.microsoft.com/office/drawing/2014/main" id="{4C307815-BC58-483A-B51F-4037F4C7309E}"/>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1f112da56f5840d7"/>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11b6bf3c52c14da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1593AAA1-B3A7-4AC2-9F4B-19595D1AD44A}"/>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WHY IT MATTERS</a:t>
            </a:r>
          </a:p>
        </p:txBody>
      </p:sp>
      <p:sp>
        <p:nvSpPr>
          <p:cNvPr id="8" name="">
            <a:extLst xmlns:a="http://schemas.openxmlformats.org/drawingml/2006/main">
              <a:ext uri="{FF2B5EF4-FFF2-40B4-BE49-F238E27FC236}">
                <a16:creationId xmlns:a16="http://schemas.microsoft.com/office/drawing/2014/main" id="{C42D0B01-C972-4753-A07C-7D230C46F990}"/>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12 / 60</a:t>
            </a:r>
          </a:p>
        </p:txBody>
      </p:sp>
      <p:sp>
        <p:nvSpPr>
          <p:cNvPr id="9" name="">
            <a:extLst xmlns:a="http://schemas.openxmlformats.org/drawingml/2006/main">
              <a:ext uri="{FF2B5EF4-FFF2-40B4-BE49-F238E27FC236}">
                <a16:creationId xmlns:a16="http://schemas.microsoft.com/office/drawing/2014/main" id="{8BB9226E-ACA4-4AC1-A366-369DECD8C78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THE CREDENTIAL I CARE ABOUT MOST</a:t>
            </a:r>
          </a:p>
        </p:txBody>
      </p:sp>
      <p:sp>
        <p:nvSpPr>
          <p:cNvPr id="10" name="">
            <a:extLst xmlns:a="http://schemas.openxmlformats.org/drawingml/2006/main">
              <a:ext uri="{FF2B5EF4-FFF2-40B4-BE49-F238E27FC236}">
                <a16:creationId xmlns:a16="http://schemas.microsoft.com/office/drawing/2014/main" id="{6A3E3A66-E42B-44DE-81A4-493CF9975051}"/>
              </a:ext>
            </a:extLst>
          </p:cNvPr>
          <p:cNvSpPr>
            <a:spLocks xmlns:a="http://schemas.openxmlformats.org/drawingml/2006/main" noGrp="1"/>
          </p:cNvSpPr>
          <p:nvPr/>
        </p:nvSpPr>
        <p:spPr>
          <a:xfrm xmlns:a="http://schemas.openxmlformats.org/drawingml/2006/main">
            <a:off x="723900" y="1466850"/>
            <a:ext cx="5429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1A1714"/>
                </a:solidFill>
                <a:latin typeface="Arial"/>
                <a:ea typeface="Arial"/>
                <a:cs typeface="Arial"/>
              </a:defRPr>
            </a:pPr>
            <a:r>
              <a:rPr sz="4050" b="1" i="0">
                <a:solidFill>
                  <a:srgbClr val="1A1714"/>
                </a:solidFill>
                <a:latin typeface="Arial"/>
                <a:ea typeface="Arial"/>
                <a:cs typeface="Arial"/>
              </a:rPr>
              <a:t>Three kids. And time to be there.</a:t>
            </a:r>
          </a:p>
        </p:txBody>
      </p:sp>
      <p:sp>
        <p:nvSpPr>
          <p:cNvPr id="11" name="">
            <a:extLst xmlns:a="http://schemas.openxmlformats.org/drawingml/2006/main">
              <a:ext uri="{FF2B5EF4-FFF2-40B4-BE49-F238E27FC236}">
                <a16:creationId xmlns:a16="http://schemas.microsoft.com/office/drawing/2014/main" id="{5BC916DD-88BD-4AB1-9DFC-B188E283521C}"/>
              </a:ext>
            </a:extLst>
          </p:cNvPr>
          <p:cNvSpPr>
            <a:spLocks xmlns:a="http://schemas.openxmlformats.org/drawingml/2006/main" noGrp="1"/>
          </p:cNvSpPr>
          <p:nvPr/>
        </p:nvSpPr>
        <p:spPr>
          <a:xfrm xmlns:a="http://schemas.openxmlformats.org/drawingml/2006/main">
            <a:off x="723900" y="400050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The point of leverage isn’t more work. It’s more life.</a:t>
            </a:r>
          </a:p>
        </p:txBody>
      </p:sp>
    </p:spTree>
    <p:extLst>
      <p:ext uri="{BB962C8B-B14F-4D97-AF65-F5344CB8AC3E}">
        <p14:creationId xmlns:p14="http://schemas.microsoft.com/office/powerpoint/2010/main" val="153323859"/>
      </p:ext>
    </p:extLst>
  </p:cSld>
</p:sld>
</file>

<file path=ppt/slides/slide13.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EA4597A8-8C80-41D7-8B41-BE9BF9E0A50F}"/>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712B6F4-AB0A-442B-84CC-547C438E149D}"/>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280E16C-3469-4955-94D1-37777700F3D4}"/>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87A39507-8CE4-40D4-8045-2BF9E2226E53}"/>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DC5300C-A75C-4B3D-95A7-7D30181C07B4}"/>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D149C6A2-1EC4-4CDE-8ACC-673B1C23F9A1}"/>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7E3FBA7-3354-4C24-87DB-8DD01D616A86}"/>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FB9151E0-4B92-4668-8906-031D60556D43}"/>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BFD0EA4-6D3C-497F-8311-7BDB8566310D}"/>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E1A3925-90F1-43A2-A616-3C26F34A0F2A}"/>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85e895e8404846f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7B0E0CB9-41FC-4125-BBE3-D673F36DAD4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10FD1644-B9D3-47C9-8CA4-06E57A8AE0C9}"/>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01c684145ab445b0"/>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999a29ea86d44df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CD2D54C9-C125-4ECD-9DB6-AC7120573CF8}"/>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37F151A4-5DEF-4699-B108-F3A66103349F}"/>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13 / 60</a:t>
            </a:r>
          </a:p>
        </p:txBody>
      </p:sp>
      <p:sp>
        <p:nvSpPr>
          <p:cNvPr id="17" name="">
            <a:extLst xmlns:a="http://schemas.openxmlformats.org/drawingml/2006/main">
              <a:ext uri="{FF2B5EF4-FFF2-40B4-BE49-F238E27FC236}">
                <a16:creationId xmlns:a16="http://schemas.microsoft.com/office/drawing/2014/main" id="{9F34A347-3239-4FF6-9817-A33DEA8C8520}"/>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DDE7A99C-1C4D-48F2-B969-C1A1EAAD9595}"/>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How many made this much gross last year?</a:t>
            </a:r>
          </a:p>
        </p:txBody>
      </p:sp>
      <p:sp>
        <p:nvSpPr>
          <p:cNvPr id="19" name="">
            <a:extLst xmlns:a="http://schemas.openxmlformats.org/drawingml/2006/main">
              <a:ext uri="{FF2B5EF4-FFF2-40B4-BE49-F238E27FC236}">
                <a16:creationId xmlns:a16="http://schemas.microsoft.com/office/drawing/2014/main" id="{AEB171C0-922F-4B89-8884-7ACA2C68A2D9}"/>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A4051A1D-8F9E-4447-94E9-C02235D9F013}"/>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$250K+</a:t>
            </a:r>
          </a:p>
        </p:txBody>
      </p:sp>
      <p:sp>
        <p:nvSpPr>
          <p:cNvPr id="21" name="">
            <a:extLst xmlns:a="http://schemas.openxmlformats.org/drawingml/2006/main">
              <a:ext uri="{FF2B5EF4-FFF2-40B4-BE49-F238E27FC236}">
                <a16:creationId xmlns:a16="http://schemas.microsoft.com/office/drawing/2014/main" id="{0088C72C-D278-4256-8A9D-BC3E90188138}"/>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B95C66BD-B819-4073-B184-7875FBF32155}"/>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$500K+</a:t>
            </a:r>
          </a:p>
        </p:txBody>
      </p:sp>
    </p:spTree>
    <p:extLst>
      <p:ext uri="{BB962C8B-B14F-4D97-AF65-F5344CB8AC3E}">
        <p14:creationId xmlns:p14="http://schemas.microsoft.com/office/powerpoint/2010/main" val="1291192118"/>
      </p:ext>
    </p:extLst>
  </p:cSld>
</p:sld>
</file>

<file path=ppt/slides/slide1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5C95E1F-936A-4DB3-AAA0-A279DF4EA198}"/>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DC37DF0-9591-41C7-B9FD-16F2F9C19AF4}"/>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867FA6C-1A80-4DD8-8564-FBE20D52AAD7}"/>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FDB8F2A-97CE-4B78-A31A-0AD137F5184F}"/>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F74410D-197A-4989-B64C-16D143CE1D05}"/>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0A991878-E2F9-4B49-86EA-700190E1DF80}"/>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65B1EAC-F05C-4C76-AA2A-2689C1425A9C}"/>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6981EB-D0D9-421E-B524-C9B93DB9CEFB}"/>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F59CA85-463B-42B3-AD54-F2335FAAAE32}"/>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A09D509-4BE9-4803-8C18-A10FAB63981B}"/>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f40fe4672a514352"/>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12C6CD27-2EA9-4507-8725-F88E734F48E9}"/>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1049D0CA-2DDE-40C0-A9B7-A667486EF8D7}"/>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8c313055c0014684"/>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fe7efc4977024fd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1A46191-392E-4D05-B50D-FCFFEB941DC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234E1163-0392-442F-B102-8E9967DE936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14 / 60</a:t>
            </a:r>
          </a:p>
        </p:txBody>
      </p:sp>
      <p:sp>
        <p:nvSpPr>
          <p:cNvPr id="17" name="">
            <a:extLst xmlns:a="http://schemas.openxmlformats.org/drawingml/2006/main">
              <a:ext uri="{FF2B5EF4-FFF2-40B4-BE49-F238E27FC236}">
                <a16:creationId xmlns:a16="http://schemas.microsoft.com/office/drawing/2014/main" id="{0C96FC68-C096-4AF8-B15A-F016850DF2A2}"/>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BBC0AF31-4649-4EBB-ACB0-D8176E9EA25C}"/>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Now the harder question: net?</a:t>
            </a:r>
          </a:p>
        </p:txBody>
      </p:sp>
      <p:sp>
        <p:nvSpPr>
          <p:cNvPr id="19" name="">
            <a:extLst xmlns:a="http://schemas.openxmlformats.org/drawingml/2006/main">
              <a:ext uri="{FF2B5EF4-FFF2-40B4-BE49-F238E27FC236}">
                <a16:creationId xmlns:a16="http://schemas.microsoft.com/office/drawing/2014/main" id="{ED8F8B6C-1D55-4731-9E03-485B61D21F44}"/>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90C603D6-FE6B-4090-9385-D04DCE9666DB}"/>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$250K+</a:t>
            </a:r>
          </a:p>
        </p:txBody>
      </p:sp>
      <p:sp>
        <p:nvSpPr>
          <p:cNvPr id="21" name="">
            <a:extLst xmlns:a="http://schemas.openxmlformats.org/drawingml/2006/main">
              <a:ext uri="{FF2B5EF4-FFF2-40B4-BE49-F238E27FC236}">
                <a16:creationId xmlns:a16="http://schemas.microsoft.com/office/drawing/2014/main" id="{AB946BDB-5307-4E78-B625-514CEB5C46EC}"/>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03E1612B-1985-4193-B633-ADD6C06A9A72}"/>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$500K+</a:t>
            </a:r>
          </a:p>
        </p:txBody>
      </p:sp>
    </p:spTree>
    <p:extLst>
      <p:ext uri="{BB962C8B-B14F-4D97-AF65-F5344CB8AC3E}">
        <p14:creationId xmlns:p14="http://schemas.microsoft.com/office/powerpoint/2010/main" val="1018687218"/>
      </p:ext>
    </p:extLst>
  </p:cSld>
</p:sld>
</file>

<file path=ppt/slides/slide15.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650F09C8-D0DD-41ED-B98A-3BB288EF84FD}"/>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195E02D-0462-4CE5-93BF-90CBD1D927D7}"/>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BC62525-8D1D-4D34-906B-BB69DA9B9C4B}"/>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9BFDCB17-F86F-4783-A59D-BEB96E0F95AD}"/>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BC20E0E-CDDD-4D13-B633-CD023517612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55F87E3D-6517-4817-9D24-6D137D62D318}"/>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B113198-6B99-483A-921A-38E0C3882980}"/>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EC97C44-05FE-438B-926D-7767C2F15F89}"/>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8B7F8DC-1FEB-4E27-A594-4F6AEF83D7CB}"/>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1F77FB2-29BF-4B0C-9ADE-2CBB3D9B08F8}"/>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7abfcc09b18140bc"/>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9C6B0DE9-0018-4EF9-AFD8-40C07B4EE893}"/>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EF305B2A-F6E4-4B5E-A7DA-240894A959D0}"/>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8f372a6990924871"/>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d54032ba5ac34ca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57CEC56A-C44C-4624-A73E-81EFA9AD55D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EE49C1E1-4962-45E7-AB99-5DF255F12E9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15 / 60</a:t>
            </a:r>
          </a:p>
        </p:txBody>
      </p:sp>
      <p:sp>
        <p:nvSpPr>
          <p:cNvPr id="17" name="">
            <a:extLst xmlns:a="http://schemas.openxmlformats.org/drawingml/2006/main">
              <a:ext uri="{FF2B5EF4-FFF2-40B4-BE49-F238E27FC236}">
                <a16:creationId xmlns:a16="http://schemas.microsoft.com/office/drawing/2014/main" id="{9C33A1B0-AEE0-4C76-81C3-A6E2DEA400FA}"/>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173062B6-F091-48C8-B98F-9BFEAE083402}"/>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Who made more in 2025 than in 2021?</a:t>
            </a:r>
          </a:p>
        </p:txBody>
      </p:sp>
      <p:sp>
        <p:nvSpPr>
          <p:cNvPr id="19" name="">
            <a:extLst xmlns:a="http://schemas.openxmlformats.org/drawingml/2006/main">
              <a:ext uri="{FF2B5EF4-FFF2-40B4-BE49-F238E27FC236}">
                <a16:creationId xmlns:a16="http://schemas.microsoft.com/office/drawing/2014/main" id="{68213986-6E89-4C41-824F-B6A598E6CE1F}"/>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C8EC9CC3-4D2E-4F8D-82D6-09AA23F55191}"/>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Less</a:t>
            </a:r>
          </a:p>
        </p:txBody>
      </p:sp>
      <p:sp>
        <p:nvSpPr>
          <p:cNvPr id="21" name="">
            <a:extLst xmlns:a="http://schemas.openxmlformats.org/drawingml/2006/main">
              <a:ext uri="{FF2B5EF4-FFF2-40B4-BE49-F238E27FC236}">
                <a16:creationId xmlns:a16="http://schemas.microsoft.com/office/drawing/2014/main" id="{5C902D6B-1FEA-4E0F-AA5C-E7F5EA45057E}"/>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C030FCE6-2F1B-48D8-995B-0CCEAD8EC3E4}"/>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More</a:t>
            </a:r>
          </a:p>
        </p:txBody>
      </p:sp>
    </p:spTree>
    <p:extLst>
      <p:ext uri="{BB962C8B-B14F-4D97-AF65-F5344CB8AC3E}">
        <p14:creationId xmlns:p14="http://schemas.microsoft.com/office/powerpoint/2010/main" val="1437855563"/>
      </p:ext>
    </p:extLst>
  </p:cSld>
</p:sld>
</file>

<file path=ppt/slides/slide16.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679cefa641ee4010"/>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50FE682C-3FC5-4CBA-80CE-59D00B7B737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1008377A-1E80-4B8A-81EE-868119D9FCB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e61282bb7ef44a9a"/>
              </a:rPr>
              <a:t>HOMIESAI.COM/SLIDES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943ca46cb0fa4e27"/>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82C1515-EBAC-4120-A886-3AE2F5E0550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AUDIENCE AUDIT</a:t>
            </a:r>
          </a:p>
        </p:txBody>
      </p:sp>
      <p:sp>
        <p:nvSpPr>
          <p:cNvPr id="6" name="">
            <a:extLst xmlns:a="http://schemas.openxmlformats.org/drawingml/2006/main">
              <a:ext uri="{FF2B5EF4-FFF2-40B4-BE49-F238E27FC236}">
                <a16:creationId xmlns:a16="http://schemas.microsoft.com/office/drawing/2014/main" id="{5C2D333A-AD9F-4CA5-9C43-1CAF5F462849}"/>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16 / 60</a:t>
            </a:r>
          </a:p>
        </p:txBody>
      </p:sp>
      <p:sp>
        <p:nvSpPr>
          <p:cNvPr id="7" name="">
            <a:extLst xmlns:a="http://schemas.openxmlformats.org/drawingml/2006/main">
              <a:ext uri="{FF2B5EF4-FFF2-40B4-BE49-F238E27FC236}">
                <a16:creationId xmlns:a16="http://schemas.microsoft.com/office/drawing/2014/main" id="{AB445084-3A1F-4AEE-934C-B68F496D8172}"/>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SHOW OF HANDS</a:t>
            </a:r>
          </a:p>
        </p:txBody>
      </p:sp>
      <p:sp>
        <p:nvSpPr>
          <p:cNvPr id="8" name="">
            <a:extLst xmlns:a="http://schemas.openxmlformats.org/drawingml/2006/main">
              <a:ext uri="{FF2B5EF4-FFF2-40B4-BE49-F238E27FC236}">
                <a16:creationId xmlns:a16="http://schemas.microsoft.com/office/drawing/2014/main" id="{BAE941A6-EFE0-43CD-A4E2-0A19CF16FE6B}"/>
              </a:ext>
            </a:extLst>
          </p:cNvPr>
          <p:cNvSpPr>
            <a:spLocks xmlns:a="http://schemas.openxmlformats.org/drawingml/2006/main" noGrp="1"/>
          </p:cNvSpPr>
          <p:nvPr/>
        </p:nvSpPr>
        <p:spPr>
          <a:xfrm xmlns:a="http://schemas.openxmlformats.org/drawingml/2006/main">
            <a:off x="723900" y="1485900"/>
            <a:ext cx="5905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How many have read this one?</a:t>
            </a:r>
          </a:p>
        </p:txBody>
      </p:sp>
      <p:sp>
        <p:nvSpPr>
          <p:cNvPr id="9" name="">
            <a:extLst xmlns:a="http://schemas.openxmlformats.org/drawingml/2006/main">
              <a:ext uri="{FF2B5EF4-FFF2-40B4-BE49-F238E27FC236}">
                <a16:creationId xmlns:a16="http://schemas.microsoft.com/office/drawing/2014/main" id="{B681C090-AA57-4347-AE33-3B174AE2D0A5}"/>
              </a:ext>
            </a:extLst>
          </p:cNvPr>
          <p:cNvSpPr>
            <a:spLocks xmlns:a="http://schemas.openxmlformats.org/drawingml/2006/main" noGrp="1"/>
          </p:cNvSpPr>
          <p:nvPr/>
        </p:nvSpPr>
        <p:spPr>
          <a:xfrm xmlns:a="http://schemas.openxmlformats.org/drawingml/2006/main">
            <a:off x="7620000" y="1000125"/>
            <a:ext cx="2952750" cy="4810125"/>
          </a:xfrm>
          <a:prstGeom xmlns:a="http://schemas.openxmlformats.org/drawingml/2006/main" prst="roundRect">
            <a:avLst>
              <a:gd name="adj" fmla="val 7742"/>
            </a:avLst>
          </a:prstGeom>
          <a:solidFill xmlns:a="http://schemas.openxmlformats.org/drawingml/2006/main">
            <a:srgbClr val="FFFFFF"/>
          </a:solidFill>
          <a:ln xmlns:a="http://schemas.openxmlformats.org/drawingml/2006/main" w="9525">
            <a:solidFill>
              <a:srgbClr val="3A302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be016e3cef9b40e6"/>
          <a:stretch xmlns:a="http://schemas.openxmlformats.org/drawingml/2006/main"/>
        </p:blipFill>
        <p:spPr>
          <a:xfrm xmlns:a="http://schemas.openxmlformats.org/drawingml/2006/main">
            <a:off x="7905750" y="2214563"/>
            <a:ext cx="2381250" cy="2381250"/>
          </a:xfrm>
          <a:prstGeom xmlns:a="http://schemas.openxmlformats.org/drawingml/2006/main" prst="roundRect">
            <a:avLst>
              <a:gd name="adj" fmla="val 3200"/>
            </a:avLst>
          </a:prstGeom>
        </p:spPr>
      </p:pic>
      <p:sp>
        <p:nvSpPr>
          <p:cNvPr id="11" name="">
            <a:extLst xmlns:a="http://schemas.openxmlformats.org/drawingml/2006/main">
              <a:ext uri="{FF2B5EF4-FFF2-40B4-BE49-F238E27FC236}">
                <a16:creationId xmlns:a16="http://schemas.microsoft.com/office/drawing/2014/main" id="{702C7519-3505-4822-9B13-2E56D2D780F8}"/>
              </a:ext>
            </a:extLst>
          </p:cNvPr>
          <p:cNvSpPr>
            <a:spLocks xmlns:a="http://schemas.openxmlformats.org/drawingml/2006/main" noGrp="1"/>
          </p:cNvSpPr>
          <p:nvPr/>
        </p:nvSpPr>
        <p:spPr>
          <a:xfrm xmlns:a="http://schemas.openxmlformats.org/drawingml/2006/main">
            <a:off x="723900" y="314325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00" b="1" i="0">
                <a:solidFill>
                  <a:srgbClr val="FBE0D6"/>
                </a:solidFill>
                <a:latin typeface="Arial"/>
                <a:ea typeface="Arial"/>
                <a:cs typeface="Arial"/>
              </a:defRPr>
            </a:pPr>
            <a:r>
              <a:rPr sz="2100" b="1" i="0">
                <a:solidFill>
                  <a:srgbClr val="FBE0D6"/>
                </a:solidFill>
                <a:latin typeface="Arial"/>
                <a:ea typeface="Arial"/>
                <a:cs typeface="Arial"/>
              </a:rPr>
              <a:t>Buy Back Your Time</a:t>
            </a:r>
          </a:p>
        </p:txBody>
      </p:sp>
      <p:sp>
        <p:nvSpPr>
          <p:cNvPr id="12" name="">
            <a:extLst xmlns:a="http://schemas.openxmlformats.org/drawingml/2006/main">
              <a:ext uri="{FF2B5EF4-FFF2-40B4-BE49-F238E27FC236}">
                <a16:creationId xmlns:a16="http://schemas.microsoft.com/office/drawing/2014/main" id="{967C140F-3A1C-4F02-9A9D-7CF09F6A5480}"/>
              </a:ext>
            </a:extLst>
          </p:cNvPr>
          <p:cNvSpPr>
            <a:spLocks xmlns:a="http://schemas.openxmlformats.org/drawingml/2006/main" noGrp="1"/>
          </p:cNvSpPr>
          <p:nvPr/>
        </p:nvSpPr>
        <p:spPr>
          <a:xfrm xmlns:a="http://schemas.openxmlformats.org/drawingml/2006/main">
            <a:off x="723900" y="3886200"/>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500" b="0" i="0">
                <a:solidFill>
                  <a:srgbClr val="B9AD9D"/>
                </a:solidFill>
                <a:latin typeface="Arial"/>
                <a:ea typeface="Arial"/>
                <a:cs typeface="Arial"/>
              </a:defRPr>
            </a:pPr>
            <a:r>
              <a:rPr sz="1500" b="0" i="0">
                <a:solidFill>
                  <a:srgbClr val="B9AD9D"/>
                </a:solidFill>
                <a:latin typeface="Arial"/>
                <a:ea typeface="Arial"/>
                <a:cs typeface="Arial"/>
              </a:rPr>
              <a:t>Dan Martell</a:t>
            </a:r>
          </a:p>
        </p:txBody>
      </p:sp>
    </p:spTree>
    <p:extLst>
      <p:ext uri="{BB962C8B-B14F-4D97-AF65-F5344CB8AC3E}">
        <p14:creationId xmlns:p14="http://schemas.microsoft.com/office/powerpoint/2010/main" val="1909839059"/>
      </p:ext>
    </p:extLst>
  </p:cSld>
</p:sld>
</file>

<file path=ppt/slides/slide17.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466e037747c945c7"/>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6AC66278-CB2F-44C5-91C0-56261E3B467F}"/>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6549CD79-2B35-4CD6-A8E4-DDA34812D4F2}"/>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8c7575ab01da4181"/>
              </a:rPr>
              <a:t>HOMIESAI.COM/SLIDES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524708b9a76e482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26EE5F9-2311-4589-A053-DE7CF57A178C}"/>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AUDIENCE AUDIT</a:t>
            </a:r>
          </a:p>
        </p:txBody>
      </p:sp>
      <p:sp>
        <p:nvSpPr>
          <p:cNvPr id="6" name="">
            <a:extLst xmlns:a="http://schemas.openxmlformats.org/drawingml/2006/main">
              <a:ext uri="{FF2B5EF4-FFF2-40B4-BE49-F238E27FC236}">
                <a16:creationId xmlns:a16="http://schemas.microsoft.com/office/drawing/2014/main" id="{96AAE954-23DA-45D5-B5E6-BB2713ECAC18}"/>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17 / 60</a:t>
            </a:r>
          </a:p>
        </p:txBody>
      </p:sp>
      <p:sp>
        <p:nvSpPr>
          <p:cNvPr id="7" name="">
            <a:extLst xmlns:a="http://schemas.openxmlformats.org/drawingml/2006/main">
              <a:ext uri="{FF2B5EF4-FFF2-40B4-BE49-F238E27FC236}">
                <a16:creationId xmlns:a16="http://schemas.microsoft.com/office/drawing/2014/main" id="{B6DEF415-7E69-4D46-9112-45C4DE619F78}"/>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SHOW OF HANDS</a:t>
            </a:r>
          </a:p>
        </p:txBody>
      </p:sp>
      <p:sp>
        <p:nvSpPr>
          <p:cNvPr id="8" name="">
            <a:extLst xmlns:a="http://schemas.openxmlformats.org/drawingml/2006/main">
              <a:ext uri="{FF2B5EF4-FFF2-40B4-BE49-F238E27FC236}">
                <a16:creationId xmlns:a16="http://schemas.microsoft.com/office/drawing/2014/main" id="{93FAADEA-47EA-4B02-851B-119B48FFC1AD}"/>
              </a:ext>
            </a:extLst>
          </p:cNvPr>
          <p:cNvSpPr>
            <a:spLocks xmlns:a="http://schemas.openxmlformats.org/drawingml/2006/main" noGrp="1"/>
          </p:cNvSpPr>
          <p:nvPr/>
        </p:nvSpPr>
        <p:spPr>
          <a:xfrm xmlns:a="http://schemas.openxmlformats.org/drawingml/2006/main">
            <a:off x="723900" y="1485900"/>
            <a:ext cx="5905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What about this one?</a:t>
            </a:r>
          </a:p>
        </p:txBody>
      </p:sp>
      <p:sp>
        <p:nvSpPr>
          <p:cNvPr id="9" name="">
            <a:extLst xmlns:a="http://schemas.openxmlformats.org/drawingml/2006/main">
              <a:ext uri="{FF2B5EF4-FFF2-40B4-BE49-F238E27FC236}">
                <a16:creationId xmlns:a16="http://schemas.microsoft.com/office/drawing/2014/main" id="{E0C3AA38-5FB8-49A2-B715-059FB1216791}"/>
              </a:ext>
            </a:extLst>
          </p:cNvPr>
          <p:cNvSpPr>
            <a:spLocks xmlns:a="http://schemas.openxmlformats.org/drawingml/2006/main" noGrp="1"/>
          </p:cNvSpPr>
          <p:nvPr/>
        </p:nvSpPr>
        <p:spPr>
          <a:xfrm xmlns:a="http://schemas.openxmlformats.org/drawingml/2006/main">
            <a:off x="7620000" y="1000125"/>
            <a:ext cx="2952750" cy="4810125"/>
          </a:xfrm>
          <a:prstGeom xmlns:a="http://schemas.openxmlformats.org/drawingml/2006/main" prst="roundRect">
            <a:avLst>
              <a:gd name="adj" fmla="val 7742"/>
            </a:avLst>
          </a:prstGeom>
          <a:solidFill xmlns:a="http://schemas.openxmlformats.org/drawingml/2006/main">
            <a:srgbClr val="FFFFFF"/>
          </a:solidFill>
          <a:ln xmlns:a="http://schemas.openxmlformats.org/drawingml/2006/main" w="9525">
            <a:solidFill>
              <a:srgbClr val="3A302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47150d2c0adc481b"/>
          <a:stretch xmlns:a="http://schemas.openxmlformats.org/drawingml/2006/main"/>
        </p:blipFill>
        <p:spPr>
          <a:xfrm xmlns:a="http://schemas.openxmlformats.org/drawingml/2006/main">
            <a:off x="7905750" y="1808933"/>
            <a:ext cx="2381250" cy="3192509"/>
          </a:xfrm>
          <a:prstGeom xmlns:a="http://schemas.openxmlformats.org/drawingml/2006/main" prst="roundRect">
            <a:avLst>
              <a:gd name="adj" fmla="val 3200"/>
            </a:avLst>
          </a:prstGeom>
        </p:spPr>
      </p:pic>
      <p:sp>
        <p:nvSpPr>
          <p:cNvPr id="11" name="">
            <a:extLst xmlns:a="http://schemas.openxmlformats.org/drawingml/2006/main">
              <a:ext uri="{FF2B5EF4-FFF2-40B4-BE49-F238E27FC236}">
                <a16:creationId xmlns:a16="http://schemas.microsoft.com/office/drawing/2014/main" id="{BCA9A391-12CD-41E0-B0D0-A87EEB83EA1E}"/>
              </a:ext>
            </a:extLst>
          </p:cNvPr>
          <p:cNvSpPr>
            <a:spLocks xmlns:a="http://schemas.openxmlformats.org/drawingml/2006/main" noGrp="1"/>
          </p:cNvSpPr>
          <p:nvPr/>
        </p:nvSpPr>
        <p:spPr>
          <a:xfrm xmlns:a="http://schemas.openxmlformats.org/drawingml/2006/main">
            <a:off x="723900" y="314325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00" b="1" i="0">
                <a:solidFill>
                  <a:srgbClr val="FBE0D6"/>
                </a:solidFill>
                <a:latin typeface="Arial"/>
                <a:ea typeface="Arial"/>
                <a:cs typeface="Arial"/>
              </a:defRPr>
            </a:pPr>
            <a:r>
              <a:rPr sz="2100" b="1" i="0">
                <a:solidFill>
                  <a:srgbClr val="FBE0D6"/>
                </a:solidFill>
                <a:latin typeface="Arial"/>
                <a:ea typeface="Arial"/>
                <a:cs typeface="Arial"/>
              </a:rPr>
              <a:t>The Millionaire Real Estate Agent</a:t>
            </a:r>
          </a:p>
        </p:txBody>
      </p:sp>
      <p:sp>
        <p:nvSpPr>
          <p:cNvPr id="12" name="">
            <a:extLst xmlns:a="http://schemas.openxmlformats.org/drawingml/2006/main">
              <a:ext uri="{FF2B5EF4-FFF2-40B4-BE49-F238E27FC236}">
                <a16:creationId xmlns:a16="http://schemas.microsoft.com/office/drawing/2014/main" id="{E119BE91-B39D-4F0A-8784-901452ACA83D}"/>
              </a:ext>
            </a:extLst>
          </p:cNvPr>
          <p:cNvSpPr>
            <a:spLocks xmlns:a="http://schemas.openxmlformats.org/drawingml/2006/main" noGrp="1"/>
          </p:cNvSpPr>
          <p:nvPr/>
        </p:nvSpPr>
        <p:spPr>
          <a:xfrm xmlns:a="http://schemas.openxmlformats.org/drawingml/2006/main">
            <a:off x="723900" y="3886200"/>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500" b="0" i="0">
                <a:solidFill>
                  <a:srgbClr val="B9AD9D"/>
                </a:solidFill>
                <a:latin typeface="Arial"/>
                <a:ea typeface="Arial"/>
                <a:cs typeface="Arial"/>
              </a:defRPr>
            </a:pPr>
            <a:r>
              <a:rPr sz="1500" b="0" i="0">
                <a:solidFill>
                  <a:srgbClr val="B9AD9D"/>
                </a:solidFill>
                <a:latin typeface="Arial"/>
                <a:ea typeface="Arial"/>
                <a:cs typeface="Arial"/>
              </a:rPr>
              <a:t>Gary Keller, Dave Jenks &amp; Jay Papasan</a:t>
            </a:r>
          </a:p>
        </p:txBody>
      </p:sp>
    </p:spTree>
    <p:extLst>
      <p:ext uri="{BB962C8B-B14F-4D97-AF65-F5344CB8AC3E}">
        <p14:creationId xmlns:p14="http://schemas.microsoft.com/office/powerpoint/2010/main" val="1586003381"/>
      </p:ext>
    </p:extLst>
  </p:cSld>
</p:sld>
</file>

<file path=ppt/slides/slide18.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a97d7b1f565d4b6e"/>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722383BE-7FD6-420D-9140-02BA4B3A3AF0}"/>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6AF7C151-6EB9-49D5-8A13-3A54292F5BDB}"/>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d9c4699ed1494bbc"/>
              </a:rPr>
              <a:t>HOMIESAI.COM/SLIDES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8ca03020514f4669"/>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D3190BC3-3ABE-4275-A7E6-842F0643D184}"/>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AUDIENCE AUDIT</a:t>
            </a:r>
          </a:p>
        </p:txBody>
      </p:sp>
      <p:sp>
        <p:nvSpPr>
          <p:cNvPr id="6" name="">
            <a:extLst xmlns:a="http://schemas.openxmlformats.org/drawingml/2006/main">
              <a:ext uri="{FF2B5EF4-FFF2-40B4-BE49-F238E27FC236}">
                <a16:creationId xmlns:a16="http://schemas.microsoft.com/office/drawing/2014/main" id="{7FDF0DD1-19FE-4709-ADB2-53DECF845A97}"/>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18 / 60</a:t>
            </a:r>
          </a:p>
        </p:txBody>
      </p:sp>
      <p:sp>
        <p:nvSpPr>
          <p:cNvPr id="7" name="">
            <a:extLst xmlns:a="http://schemas.openxmlformats.org/drawingml/2006/main">
              <a:ext uri="{FF2B5EF4-FFF2-40B4-BE49-F238E27FC236}">
                <a16:creationId xmlns:a16="http://schemas.microsoft.com/office/drawing/2014/main" id="{5D961BDC-4229-462A-BE06-51EA876727BA}"/>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SHOW OF HANDS</a:t>
            </a:r>
          </a:p>
        </p:txBody>
      </p:sp>
      <p:sp>
        <p:nvSpPr>
          <p:cNvPr id="8" name="">
            <a:extLst xmlns:a="http://schemas.openxmlformats.org/drawingml/2006/main">
              <a:ext uri="{FF2B5EF4-FFF2-40B4-BE49-F238E27FC236}">
                <a16:creationId xmlns:a16="http://schemas.microsoft.com/office/drawing/2014/main" id="{90F6B2C2-0AB1-4A10-A9C9-6737A2ED9DDC}"/>
              </a:ext>
            </a:extLst>
          </p:cNvPr>
          <p:cNvSpPr>
            <a:spLocks xmlns:a="http://schemas.openxmlformats.org/drawingml/2006/main" noGrp="1"/>
          </p:cNvSpPr>
          <p:nvPr/>
        </p:nvSpPr>
        <p:spPr>
          <a:xfrm xmlns:a="http://schemas.openxmlformats.org/drawingml/2006/main">
            <a:off x="723900" y="1485900"/>
            <a:ext cx="5905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Or this one?</a:t>
            </a:r>
          </a:p>
        </p:txBody>
      </p:sp>
      <p:sp>
        <p:nvSpPr>
          <p:cNvPr id="9" name="">
            <a:extLst xmlns:a="http://schemas.openxmlformats.org/drawingml/2006/main">
              <a:ext uri="{FF2B5EF4-FFF2-40B4-BE49-F238E27FC236}">
                <a16:creationId xmlns:a16="http://schemas.microsoft.com/office/drawing/2014/main" id="{A892A29E-EAB1-44EF-956B-67DEED16D1AD}"/>
              </a:ext>
            </a:extLst>
          </p:cNvPr>
          <p:cNvSpPr>
            <a:spLocks xmlns:a="http://schemas.openxmlformats.org/drawingml/2006/main" noGrp="1"/>
          </p:cNvSpPr>
          <p:nvPr/>
        </p:nvSpPr>
        <p:spPr>
          <a:xfrm xmlns:a="http://schemas.openxmlformats.org/drawingml/2006/main">
            <a:off x="7620000" y="1000125"/>
            <a:ext cx="2952750" cy="4810125"/>
          </a:xfrm>
          <a:prstGeom xmlns:a="http://schemas.openxmlformats.org/drawingml/2006/main" prst="roundRect">
            <a:avLst>
              <a:gd name="adj" fmla="val 7742"/>
            </a:avLst>
          </a:prstGeom>
          <a:solidFill xmlns:a="http://schemas.openxmlformats.org/drawingml/2006/main">
            <a:srgbClr val="FFFFFF"/>
          </a:solidFill>
          <a:ln xmlns:a="http://schemas.openxmlformats.org/drawingml/2006/main" w="9525">
            <a:solidFill>
              <a:srgbClr val="3A302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7e6a8a6248c844b0"/>
          <a:stretch xmlns:a="http://schemas.openxmlformats.org/drawingml/2006/main"/>
        </p:blipFill>
        <p:spPr>
          <a:xfrm xmlns:a="http://schemas.openxmlformats.org/drawingml/2006/main">
            <a:off x="7905750" y="2214563"/>
            <a:ext cx="2381250" cy="2381250"/>
          </a:xfrm>
          <a:prstGeom xmlns:a="http://schemas.openxmlformats.org/drawingml/2006/main" prst="roundRect">
            <a:avLst>
              <a:gd name="adj" fmla="val 3200"/>
            </a:avLst>
          </a:prstGeom>
        </p:spPr>
      </p:pic>
      <p:sp>
        <p:nvSpPr>
          <p:cNvPr id="11" name="">
            <a:extLst xmlns:a="http://schemas.openxmlformats.org/drawingml/2006/main">
              <a:ext uri="{FF2B5EF4-FFF2-40B4-BE49-F238E27FC236}">
                <a16:creationId xmlns:a16="http://schemas.microsoft.com/office/drawing/2014/main" id="{8C55A22A-3C96-4663-9515-568EDB532D67}"/>
              </a:ext>
            </a:extLst>
          </p:cNvPr>
          <p:cNvSpPr>
            <a:spLocks xmlns:a="http://schemas.openxmlformats.org/drawingml/2006/main" noGrp="1"/>
          </p:cNvSpPr>
          <p:nvPr/>
        </p:nvSpPr>
        <p:spPr>
          <a:xfrm xmlns:a="http://schemas.openxmlformats.org/drawingml/2006/main">
            <a:off x="723900" y="314325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00" b="1" i="0">
                <a:solidFill>
                  <a:srgbClr val="FBE0D6"/>
                </a:solidFill>
                <a:latin typeface="Arial"/>
                <a:ea typeface="Arial"/>
                <a:cs typeface="Arial"/>
              </a:defRPr>
            </a:pPr>
            <a:r>
              <a:rPr sz="2100" b="1" i="0">
                <a:solidFill>
                  <a:srgbClr val="FBE0D6"/>
                </a:solidFill>
                <a:latin typeface="Arial"/>
                <a:ea typeface="Arial"/>
                <a:cs typeface="Arial"/>
              </a:rPr>
              <a:t>Rich Dad Poor Dad</a:t>
            </a:r>
          </a:p>
        </p:txBody>
      </p:sp>
      <p:sp>
        <p:nvSpPr>
          <p:cNvPr id="12" name="">
            <a:extLst xmlns:a="http://schemas.openxmlformats.org/drawingml/2006/main">
              <a:ext uri="{FF2B5EF4-FFF2-40B4-BE49-F238E27FC236}">
                <a16:creationId xmlns:a16="http://schemas.microsoft.com/office/drawing/2014/main" id="{005F7445-7D95-44D5-8CD4-C53F8E897F26}"/>
              </a:ext>
            </a:extLst>
          </p:cNvPr>
          <p:cNvSpPr>
            <a:spLocks xmlns:a="http://schemas.openxmlformats.org/drawingml/2006/main" noGrp="1"/>
          </p:cNvSpPr>
          <p:nvPr/>
        </p:nvSpPr>
        <p:spPr>
          <a:xfrm xmlns:a="http://schemas.openxmlformats.org/drawingml/2006/main">
            <a:off x="723900" y="3886200"/>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500" b="0" i="0">
                <a:solidFill>
                  <a:srgbClr val="B9AD9D"/>
                </a:solidFill>
                <a:latin typeface="Arial"/>
                <a:ea typeface="Arial"/>
                <a:cs typeface="Arial"/>
              </a:defRPr>
            </a:pPr>
            <a:r>
              <a:rPr sz="1500" b="0" i="0">
                <a:solidFill>
                  <a:srgbClr val="B9AD9D"/>
                </a:solidFill>
                <a:latin typeface="Arial"/>
                <a:ea typeface="Arial"/>
                <a:cs typeface="Arial"/>
              </a:rPr>
              <a:t>Robert T. Kiyosaki</a:t>
            </a:r>
          </a:p>
        </p:txBody>
      </p:sp>
    </p:spTree>
    <p:extLst>
      <p:ext uri="{BB962C8B-B14F-4D97-AF65-F5344CB8AC3E}">
        <p14:creationId xmlns:p14="http://schemas.microsoft.com/office/powerpoint/2010/main" val="1440053492"/>
      </p:ext>
    </p:extLst>
  </p:cSld>
</p:sld>
</file>

<file path=ppt/slides/slide19.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ed9219663ae8458b"/>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48EE6033-7304-414C-8C36-CF502728B471}"/>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41BF7FBE-DCFC-4CF2-AD4C-0031EAA63A4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c55f05bab8644d6e"/>
              </a:rPr>
              <a:t>HOMIESAI.COM/SLIDES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47db027668c846f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8653A56-AFC4-4C28-B410-16CAD5F3D116}"/>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AUDIENCE AUDIT</a:t>
            </a:r>
          </a:p>
        </p:txBody>
      </p:sp>
      <p:sp>
        <p:nvSpPr>
          <p:cNvPr id="6" name="">
            <a:extLst xmlns:a="http://schemas.openxmlformats.org/drawingml/2006/main">
              <a:ext uri="{FF2B5EF4-FFF2-40B4-BE49-F238E27FC236}">
                <a16:creationId xmlns:a16="http://schemas.microsoft.com/office/drawing/2014/main" id="{4E04D5C2-8800-49E8-97B7-9E8DA57F4302}"/>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19 / 60</a:t>
            </a:r>
          </a:p>
        </p:txBody>
      </p:sp>
      <p:sp>
        <p:nvSpPr>
          <p:cNvPr id="7" name="">
            <a:extLst xmlns:a="http://schemas.openxmlformats.org/drawingml/2006/main">
              <a:ext uri="{FF2B5EF4-FFF2-40B4-BE49-F238E27FC236}">
                <a16:creationId xmlns:a16="http://schemas.microsoft.com/office/drawing/2014/main" id="{43F6CF19-FC15-4227-8F9F-83D4286ACA8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SHOW OF HANDS</a:t>
            </a:r>
          </a:p>
        </p:txBody>
      </p:sp>
      <p:sp>
        <p:nvSpPr>
          <p:cNvPr id="8" name="">
            <a:extLst xmlns:a="http://schemas.openxmlformats.org/drawingml/2006/main">
              <a:ext uri="{FF2B5EF4-FFF2-40B4-BE49-F238E27FC236}">
                <a16:creationId xmlns:a16="http://schemas.microsoft.com/office/drawing/2014/main" id="{FE2A13CA-BD72-486D-BA6D-CCFCAE051D4B}"/>
              </a:ext>
            </a:extLst>
          </p:cNvPr>
          <p:cNvSpPr>
            <a:spLocks xmlns:a="http://schemas.openxmlformats.org/drawingml/2006/main" noGrp="1"/>
          </p:cNvSpPr>
          <p:nvPr/>
        </p:nvSpPr>
        <p:spPr>
          <a:xfrm xmlns:a="http://schemas.openxmlformats.org/drawingml/2006/main">
            <a:off x="723900" y="1485900"/>
            <a:ext cx="5905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Harder one. Who’s read this?</a:t>
            </a:r>
          </a:p>
        </p:txBody>
      </p:sp>
      <p:sp>
        <p:nvSpPr>
          <p:cNvPr id="9" name="">
            <a:extLst xmlns:a="http://schemas.openxmlformats.org/drawingml/2006/main">
              <a:ext uri="{FF2B5EF4-FFF2-40B4-BE49-F238E27FC236}">
                <a16:creationId xmlns:a16="http://schemas.microsoft.com/office/drawing/2014/main" id="{392C5C11-309D-4D03-ADC7-508FB0471838}"/>
              </a:ext>
            </a:extLst>
          </p:cNvPr>
          <p:cNvSpPr>
            <a:spLocks xmlns:a="http://schemas.openxmlformats.org/drawingml/2006/main" noGrp="1"/>
          </p:cNvSpPr>
          <p:nvPr/>
        </p:nvSpPr>
        <p:spPr>
          <a:xfrm xmlns:a="http://schemas.openxmlformats.org/drawingml/2006/main">
            <a:off x="7620000" y="1000125"/>
            <a:ext cx="2952750" cy="4810125"/>
          </a:xfrm>
          <a:prstGeom xmlns:a="http://schemas.openxmlformats.org/drawingml/2006/main" prst="roundRect">
            <a:avLst>
              <a:gd name="adj" fmla="val 7742"/>
            </a:avLst>
          </a:prstGeom>
          <a:solidFill xmlns:a="http://schemas.openxmlformats.org/drawingml/2006/main">
            <a:srgbClr val="FFFFFF"/>
          </a:solidFill>
          <a:ln xmlns:a="http://schemas.openxmlformats.org/drawingml/2006/main" w="9525">
            <a:solidFill>
              <a:srgbClr val="3A3028"/>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7fd35389e8624c64"/>
          <a:stretch xmlns:a="http://schemas.openxmlformats.org/drawingml/2006/main"/>
        </p:blipFill>
        <p:spPr>
          <a:xfrm xmlns:a="http://schemas.openxmlformats.org/drawingml/2006/main">
            <a:off x="7905750" y="1651992"/>
            <a:ext cx="2381250" cy="3506391"/>
          </a:xfrm>
          <a:prstGeom xmlns:a="http://schemas.openxmlformats.org/drawingml/2006/main" prst="roundRect">
            <a:avLst>
              <a:gd name="adj" fmla="val 3200"/>
            </a:avLst>
          </a:prstGeom>
        </p:spPr>
      </p:pic>
      <p:sp>
        <p:nvSpPr>
          <p:cNvPr id="11" name="">
            <a:extLst xmlns:a="http://schemas.openxmlformats.org/drawingml/2006/main">
              <a:ext uri="{FF2B5EF4-FFF2-40B4-BE49-F238E27FC236}">
                <a16:creationId xmlns:a16="http://schemas.microsoft.com/office/drawing/2014/main" id="{02281815-5A81-4C5E-A520-A4970BD60E7A}"/>
              </a:ext>
            </a:extLst>
          </p:cNvPr>
          <p:cNvSpPr>
            <a:spLocks xmlns:a="http://schemas.openxmlformats.org/drawingml/2006/main" noGrp="1"/>
          </p:cNvSpPr>
          <p:nvPr/>
        </p:nvSpPr>
        <p:spPr>
          <a:xfrm xmlns:a="http://schemas.openxmlformats.org/drawingml/2006/main">
            <a:off x="723900" y="314325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00" b="1" i="0">
                <a:solidFill>
                  <a:srgbClr val="FBE0D6"/>
                </a:solidFill>
                <a:latin typeface="Arial"/>
                <a:ea typeface="Arial"/>
                <a:cs typeface="Arial"/>
              </a:defRPr>
            </a:pPr>
            <a:r>
              <a:rPr sz="2100" b="1" i="0">
                <a:solidFill>
                  <a:srgbClr val="FBE0D6"/>
                </a:solidFill>
                <a:latin typeface="Arial"/>
                <a:ea typeface="Arial"/>
                <a:cs typeface="Arial"/>
              </a:rPr>
              <a:t>The E-Myth Real Estate Agent</a:t>
            </a:r>
          </a:p>
        </p:txBody>
      </p:sp>
      <p:sp>
        <p:nvSpPr>
          <p:cNvPr id="12" name="">
            <a:extLst xmlns:a="http://schemas.openxmlformats.org/drawingml/2006/main">
              <a:ext uri="{FF2B5EF4-FFF2-40B4-BE49-F238E27FC236}">
                <a16:creationId xmlns:a16="http://schemas.microsoft.com/office/drawing/2014/main" id="{3F4389A1-033D-4B3E-9B38-15770097B8ED}"/>
              </a:ext>
            </a:extLst>
          </p:cNvPr>
          <p:cNvSpPr>
            <a:spLocks xmlns:a="http://schemas.openxmlformats.org/drawingml/2006/main" noGrp="1"/>
          </p:cNvSpPr>
          <p:nvPr/>
        </p:nvSpPr>
        <p:spPr>
          <a:xfrm xmlns:a="http://schemas.openxmlformats.org/drawingml/2006/main">
            <a:off x="723900" y="3886200"/>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500" b="0" i="0">
                <a:solidFill>
                  <a:srgbClr val="B9AD9D"/>
                </a:solidFill>
                <a:latin typeface="Arial"/>
                <a:ea typeface="Arial"/>
                <a:cs typeface="Arial"/>
              </a:defRPr>
            </a:pPr>
            <a:r>
              <a:rPr sz="1500" b="0" i="0">
                <a:solidFill>
                  <a:srgbClr val="B9AD9D"/>
                </a:solidFill>
                <a:latin typeface="Arial"/>
                <a:ea typeface="Arial"/>
                <a:cs typeface="Arial"/>
              </a:rPr>
              <a:t>Michael E. Gerber &amp; Brad Korn</a:t>
            </a:r>
          </a:p>
        </p:txBody>
      </p:sp>
    </p:spTree>
    <p:extLst>
      <p:ext uri="{BB962C8B-B14F-4D97-AF65-F5344CB8AC3E}">
        <p14:creationId xmlns:p14="http://schemas.microsoft.com/office/powerpoint/2010/main" val="124966680"/>
      </p:ext>
    </p:extLst>
  </p:cSld>
</p:sld>
</file>

<file path=ppt/slides/slide2.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5cbb0f7c4ea44618"/>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A0FD7C8E-BC57-4450-B7F9-C5EE1B28BD6E}"/>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9A520A88-D7D2-4BB8-A99E-5E64974628F3}"/>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cfd58954349e4e79"/>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35f5b8e667de4f85"/>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023A9800-C5F6-48DE-8A92-6647F8F4073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STAKES</a:t>
            </a:r>
          </a:p>
        </p:txBody>
      </p:sp>
      <p:sp>
        <p:nvSpPr>
          <p:cNvPr id="6" name="">
            <a:extLst xmlns:a="http://schemas.openxmlformats.org/drawingml/2006/main">
              <a:ext uri="{FF2B5EF4-FFF2-40B4-BE49-F238E27FC236}">
                <a16:creationId xmlns:a16="http://schemas.microsoft.com/office/drawing/2014/main" id="{4D8C4A15-4D4D-43D8-98B1-C1D249E51B0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02 / 60</a:t>
            </a:r>
          </a:p>
        </p:txBody>
      </p:sp>
      <p:sp>
        <p:nvSpPr>
          <p:cNvPr id="7" name="">
            <a:extLst xmlns:a="http://schemas.openxmlformats.org/drawingml/2006/main">
              <a:ext uri="{FF2B5EF4-FFF2-40B4-BE49-F238E27FC236}">
                <a16:creationId xmlns:a16="http://schemas.microsoft.com/office/drawing/2014/main" id="{A11CDE62-07BE-4DE4-A47F-69B2401FA177}"/>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MCKINSEY · MARCH 2026</a:t>
            </a:r>
          </a:p>
        </p:txBody>
      </p:sp>
      <p:sp>
        <p:nvSpPr>
          <p:cNvPr id="8" name="">
            <a:extLst xmlns:a="http://schemas.openxmlformats.org/drawingml/2006/main">
              <a:ext uri="{FF2B5EF4-FFF2-40B4-BE49-F238E27FC236}">
                <a16:creationId xmlns:a16="http://schemas.microsoft.com/office/drawing/2014/main" id="{ABABC3D4-4219-4BCE-9E92-72AB0D562414}"/>
              </a:ext>
            </a:extLst>
          </p:cNvPr>
          <p:cNvSpPr>
            <a:spLocks xmlns:a="http://schemas.openxmlformats.org/drawingml/2006/main" noGrp="1"/>
          </p:cNvSpPr>
          <p:nvPr/>
        </p:nvSpPr>
        <p:spPr>
          <a:xfrm xmlns:a="http://schemas.openxmlformats.org/drawingml/2006/main">
            <a:off x="723900" y="1381125"/>
            <a:ext cx="581025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743"/>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AI can replace the weakest version of our job.</a:t>
            </a:r>
          </a:p>
        </p:txBody>
      </p:sp>
      <p:sp>
        <p:nvSpPr>
          <p:cNvPr id="9" name="">
            <a:extLst xmlns:a="http://schemas.openxmlformats.org/drawingml/2006/main">
              <a:ext uri="{FF2B5EF4-FFF2-40B4-BE49-F238E27FC236}">
                <a16:creationId xmlns:a16="http://schemas.microsoft.com/office/drawing/2014/main" id="{7C9BE517-0CA6-4524-B0B3-A99A63DBE55F}"/>
              </a:ext>
            </a:extLst>
          </p:cNvPr>
          <p:cNvSpPr>
            <a:spLocks xmlns:a="http://schemas.openxmlformats.org/drawingml/2006/main" noGrp="1"/>
          </p:cNvSpPr>
          <p:nvPr/>
        </p:nvSpPr>
        <p:spPr>
          <a:xfrm xmlns:a="http://schemas.openxmlformats.org/drawingml/2006/main">
            <a:off x="723900" y="3105150"/>
            <a:ext cx="5143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725" b="0" i="0">
                <a:solidFill>
                  <a:srgbClr val="6B6358"/>
                </a:solidFill>
                <a:latin typeface="Arial"/>
                <a:ea typeface="Arial"/>
                <a:cs typeface="Arial"/>
              </a:defRPr>
            </a:pPr>
            <a:r>
              <a:rPr sz="1725" b="0" i="0">
                <a:solidFill>
                  <a:srgbClr val="6B6358"/>
                </a:solidFill>
                <a:latin typeface="Arial"/>
                <a:ea typeface="Arial"/>
                <a:cs typeface="Arial"/>
              </a:rPr>
              <a:t>Across U.S. construction and real-estate work hours, 54% is technically automatable today.</a:t>
            </a:r>
          </a:p>
        </p:txBody>
      </p:sp>
      <p:sp>
        <p:nvSpPr>
          <p:cNvPr id="10" name="">
            <a:extLst xmlns:a="http://schemas.openxmlformats.org/drawingml/2006/main">
              <a:ext uri="{FF2B5EF4-FFF2-40B4-BE49-F238E27FC236}">
                <a16:creationId xmlns:a16="http://schemas.microsoft.com/office/drawing/2014/main" id="{664A6103-94C4-4A5B-9E2A-323EBE4F0F69}"/>
              </a:ext>
            </a:extLst>
          </p:cNvPr>
          <p:cNvSpPr>
            <a:spLocks xmlns:a="http://schemas.openxmlformats.org/drawingml/2006/main" noGrp="1"/>
          </p:cNvSpPr>
          <p:nvPr/>
        </p:nvSpPr>
        <p:spPr>
          <a:xfrm xmlns:a="http://schemas.openxmlformats.org/drawingml/2006/main">
            <a:off x="6534150" y="1028700"/>
            <a:ext cx="4476750" cy="4953000"/>
          </a:xfrm>
          <a:prstGeom xmlns:a="http://schemas.openxmlformats.org/drawingml/2006/main" prst="roundRect">
            <a:avLst>
              <a:gd name="adj" fmla="val 3830"/>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743105c01fb34607"/>
          <a:stretch xmlns:a="http://schemas.openxmlformats.org/drawingml/2006/main"/>
        </p:blipFill>
        <p:spPr>
          <a:xfrm xmlns:a="http://schemas.openxmlformats.org/drawingml/2006/main">
            <a:off x="6743700" y="1912197"/>
            <a:ext cx="4057650" cy="3186007"/>
          </a:xfrm>
          <a:prstGeom xmlns:a="http://schemas.openxmlformats.org/drawingml/2006/main" prst="rect">
            <a:avLst/>
          </a:prstGeom>
        </p:spPr>
      </p:pic>
      <p:sp>
        <p:nvSpPr>
          <p:cNvPr id="12" name="">
            <a:extLst xmlns:a="http://schemas.openxmlformats.org/drawingml/2006/main">
              <a:ext uri="{FF2B5EF4-FFF2-40B4-BE49-F238E27FC236}">
                <a16:creationId xmlns:a16="http://schemas.microsoft.com/office/drawing/2014/main" id="{106331D3-8823-4820-9889-68BAB0E4CF99}"/>
              </a:ext>
            </a:extLst>
          </p:cNvPr>
          <p:cNvSpPr>
            <a:spLocks xmlns:a="http://schemas.openxmlformats.org/drawingml/2006/main" noGrp="1"/>
          </p:cNvSpPr>
          <p:nvPr/>
        </p:nvSpPr>
        <p:spPr>
          <a:xfrm xmlns:a="http://schemas.openxmlformats.org/drawingml/2006/main">
            <a:off x="723900" y="4429125"/>
            <a:ext cx="514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500" b="1" i="0">
                <a:solidFill>
                  <a:srgbClr val="AE3417"/>
                </a:solidFill>
                <a:latin typeface="Arial"/>
                <a:ea typeface="Arial"/>
                <a:cs typeface="Arial"/>
              </a:defRPr>
            </a:pPr>
            <a:r>
              <a:rPr sz="1500" b="1" i="0">
                <a:solidFill>
                  <a:srgbClr val="AE3417"/>
                </a:solidFill>
                <a:latin typeface="Arial"/>
                <a:ea typeface="Arial"/>
                <a:cs typeface="Arial"/>
              </a:rPr>
              <a:t>46% human-only  ·  41% agents  ·  13% robots</a:t>
            </a:r>
          </a:p>
        </p:txBody>
      </p:sp>
      <p:sp>
        <p:nvSpPr>
          <p:cNvPr id="13" name="">
            <a:extLst xmlns:a="http://schemas.openxmlformats.org/drawingml/2006/main">
              <a:ext uri="{FF2B5EF4-FFF2-40B4-BE49-F238E27FC236}">
                <a16:creationId xmlns:a16="http://schemas.microsoft.com/office/drawing/2014/main" id="{01D5B26F-AEE8-4B72-AAE9-E04245B06CDD}"/>
              </a:ext>
            </a:extLst>
          </p:cNvPr>
          <p:cNvSpPr>
            <a:spLocks xmlns:a="http://schemas.openxmlformats.org/drawingml/2006/main" noGrp="1"/>
          </p:cNvSpPr>
          <p:nvPr/>
        </p:nvSpPr>
        <p:spPr>
          <a:xfrm xmlns:a="http://schemas.openxmlformats.org/drawingml/2006/main">
            <a:off x="723900" y="5067300"/>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200" b="0" i="0">
                <a:solidFill>
                  <a:srgbClr val="8B8378"/>
                </a:solidFill>
                <a:latin typeface="Arial"/>
                <a:ea typeface="Arial"/>
                <a:cs typeface="Arial"/>
              </a:defRPr>
            </a:pPr>
            <a:r>
              <a:rPr sz="1200" b="0" i="0">
                <a:solidFill>
                  <a:srgbClr val="8B8378"/>
                </a:solidFill>
                <a:latin typeface="Arial"/>
                <a:ea typeface="Arial"/>
                <a:cs typeface="Arial"/>
              </a:rPr>
              <a:t>Source scope: construction + real-estate workforce—not a realtor-role study.</a:t>
            </a:r>
          </a:p>
        </p:txBody>
      </p:sp>
    </p:spTree>
    <p:extLst>
      <p:ext uri="{BB962C8B-B14F-4D97-AF65-F5344CB8AC3E}">
        <p14:creationId xmlns:p14="http://schemas.microsoft.com/office/powerpoint/2010/main" val="730392981"/>
      </p:ext>
    </p:extLst>
  </p:cSld>
</p:sld>
</file>

<file path=ppt/slides/slide20.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CF47FC9F-98B7-42D4-B9F3-79E833A15982}"/>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EDB4313-C03E-4FE9-8C69-415DBEB2027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5E0ADE8-F353-45A3-8113-064485171C0D}"/>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55417B9-2372-4446-BEF5-104EB309239B}"/>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460296D-7FFE-46DD-886B-AD7FA5ED4FF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5759F1A7-4483-4996-B29A-9F66E9A9BC26}"/>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E2BE383F-07A8-43DA-8CCF-0FCCFC2F2723}"/>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8A3ED56E-46AE-4DA9-9CD3-A623BB91F86D}"/>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C533076-F919-4D12-A3A7-D955431F5098}"/>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930F970-F015-4385-8828-6D4EA856DCDB}"/>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1f864e17876d4696"/>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67BC725D-5944-44CD-82B5-4923B9D7E1A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A4715C52-7D56-499F-9EAE-25A1EC7C6B9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6ab7d175480a4967"/>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d500e6b2f2a14232"/>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59A79EB2-2F43-4071-9C80-9E3C0EF2A4E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D9103FF1-A4FA-4E3D-8E89-87E815704CF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20 / 60</a:t>
            </a:r>
          </a:p>
        </p:txBody>
      </p:sp>
      <p:sp>
        <p:nvSpPr>
          <p:cNvPr id="17" name="">
            <a:extLst xmlns:a="http://schemas.openxmlformats.org/drawingml/2006/main">
              <a:ext uri="{FF2B5EF4-FFF2-40B4-BE49-F238E27FC236}">
                <a16:creationId xmlns:a16="http://schemas.microsoft.com/office/drawing/2014/main" id="{97E0A1BD-3C66-40FC-962D-207F1F9CAB3A}"/>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E91757F1-BB0B-427B-864D-53721C9426F8}"/>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Who personally wrote an offer this week?</a:t>
            </a:r>
          </a:p>
        </p:txBody>
      </p:sp>
      <p:sp>
        <p:nvSpPr>
          <p:cNvPr id="19" name="">
            <a:extLst xmlns:a="http://schemas.openxmlformats.org/drawingml/2006/main">
              <a:ext uri="{FF2B5EF4-FFF2-40B4-BE49-F238E27FC236}">
                <a16:creationId xmlns:a16="http://schemas.microsoft.com/office/drawing/2014/main" id="{F82067E8-11BE-4EF5-99CD-58FAE8B1E9E9}"/>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DDB4B3D0-5678-4996-A8DB-F17522C07584}"/>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I did</a:t>
            </a:r>
          </a:p>
        </p:txBody>
      </p:sp>
      <p:sp>
        <p:nvSpPr>
          <p:cNvPr id="21" name="">
            <a:extLst xmlns:a="http://schemas.openxmlformats.org/drawingml/2006/main">
              <a:ext uri="{FF2B5EF4-FFF2-40B4-BE49-F238E27FC236}">
                <a16:creationId xmlns:a16="http://schemas.microsoft.com/office/drawing/2014/main" id="{77A87ACA-AE68-4472-884A-D3C04F5DA762}"/>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C9091808-86D0-4064-8566-6F038311B9A4}"/>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Delegated</a:t>
            </a:r>
          </a:p>
        </p:txBody>
      </p:sp>
    </p:spTree>
    <p:extLst>
      <p:ext uri="{BB962C8B-B14F-4D97-AF65-F5344CB8AC3E}">
        <p14:creationId xmlns:p14="http://schemas.microsoft.com/office/powerpoint/2010/main" val="1911947845"/>
      </p:ext>
    </p:extLst>
  </p:cSld>
</p:sld>
</file>

<file path=ppt/slides/slide21.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78B3F06A-BEDB-422B-B862-631643913BD8}"/>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47DB083-543D-4D01-A500-FF739F0F1A2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A6CBF52-924B-4E01-9858-6B289BCB9EE5}"/>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2F14D706-26BC-4759-ABD9-302C70422F7E}"/>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4DD5018-7F0C-4872-BC5D-26F6F48CEA38}"/>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859AE138-E881-4701-8A67-7553D41836CD}"/>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119B235-4F45-4A76-B6EC-F930A03421A9}"/>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6F491A81-41E0-4DF8-A866-5EFC805811E6}"/>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4D91E69-24D4-4FAC-B2B2-9DA635A1D6E2}"/>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E216CEB-BFBC-4090-B5B6-049E60CD7054}"/>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f7bff9b4341e403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87500762-0CF8-47C3-8277-D3C24FBBC0F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3D8E824A-9690-46D9-894A-25E14B6F9A0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079068622aba4ebb"/>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12567dea94b84375"/>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4B84829F-4FEB-4FB0-ACA5-73D15C0A170B}"/>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E447F7B2-8BB4-4A94-BBBD-E730E4B162B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21 / 60</a:t>
            </a:r>
          </a:p>
        </p:txBody>
      </p:sp>
      <p:sp>
        <p:nvSpPr>
          <p:cNvPr id="17" name="">
            <a:extLst xmlns:a="http://schemas.openxmlformats.org/drawingml/2006/main">
              <a:ext uri="{FF2B5EF4-FFF2-40B4-BE49-F238E27FC236}">
                <a16:creationId xmlns:a16="http://schemas.microsoft.com/office/drawing/2014/main" id="{F31761C7-A1C2-4333-B5A4-A000CD29A459}"/>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C4A24B45-9BFB-4243-A10F-AE2DB0EFF803}"/>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Who personally put in a listing this week?</a:t>
            </a:r>
          </a:p>
        </p:txBody>
      </p:sp>
      <p:sp>
        <p:nvSpPr>
          <p:cNvPr id="19" name="">
            <a:extLst xmlns:a="http://schemas.openxmlformats.org/drawingml/2006/main">
              <a:ext uri="{FF2B5EF4-FFF2-40B4-BE49-F238E27FC236}">
                <a16:creationId xmlns:a16="http://schemas.microsoft.com/office/drawing/2014/main" id="{A7D0C22F-D106-475F-8F23-53438E7299DF}"/>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4C9E680B-2905-4CE8-95A6-04CFA7B98D2A}"/>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I did</a:t>
            </a:r>
          </a:p>
        </p:txBody>
      </p:sp>
      <p:sp>
        <p:nvSpPr>
          <p:cNvPr id="21" name="">
            <a:extLst xmlns:a="http://schemas.openxmlformats.org/drawingml/2006/main">
              <a:ext uri="{FF2B5EF4-FFF2-40B4-BE49-F238E27FC236}">
                <a16:creationId xmlns:a16="http://schemas.microsoft.com/office/drawing/2014/main" id="{3BAF3BB3-6705-4E8B-90DA-8553E4831755}"/>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A7FED7CF-8F5D-4E55-BCD1-99EB7AD4A35E}"/>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Admin / VA</a:t>
            </a:r>
          </a:p>
        </p:txBody>
      </p:sp>
    </p:spTree>
    <p:extLst>
      <p:ext uri="{BB962C8B-B14F-4D97-AF65-F5344CB8AC3E}">
        <p14:creationId xmlns:p14="http://schemas.microsoft.com/office/powerpoint/2010/main" val="1090157932"/>
      </p:ext>
    </p:extLst>
  </p:cSld>
</p:sld>
</file>

<file path=ppt/slides/slide22.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5E56406F-8363-4BEC-B824-87600CA9405E}"/>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3500E2E-CC1A-43BC-A482-8CD525795B56}"/>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F21597D-9C97-4C24-883C-1FB8CDCA4E0F}"/>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2ED1D385-62F3-4D46-8244-A920C0D3DAC9}"/>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569974D-8062-42E0-B881-D197635A6825}"/>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E2A7A80-B433-442F-8BE1-B47426B48385}"/>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8F7CE1EB-1DCF-46FB-B544-FF7A172117AD}"/>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FEEA1AAA-67E1-420B-B6D9-27777712564B}"/>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85025A8-E1A8-49BF-8E94-B8D9BEEE6715}"/>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E700099-7B6A-483B-97BE-D57AE12B6678}"/>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6260b2a59a5e4b92"/>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74E60E02-4C3F-499C-8953-64BE4B0D7450}"/>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038CB815-5BB0-4682-A549-2595E6A4073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9812f4c9e4e344d6"/>
              </a:rPr>
              <a:t>HOMIESAI.COM/SLIDES</a:t>
            </a:r>
          </a:p>
        </p:txBody>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8feac82b48294e7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F01126BE-9DBD-4302-AFAB-EF442724A5D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AUDIENCE AUDIT</a:t>
            </a:r>
          </a:p>
        </p:txBody>
      </p:sp>
      <p:sp>
        <p:nvSpPr>
          <p:cNvPr id="16" name="">
            <a:extLst xmlns:a="http://schemas.openxmlformats.org/drawingml/2006/main">
              <a:ext uri="{FF2B5EF4-FFF2-40B4-BE49-F238E27FC236}">
                <a16:creationId xmlns:a16="http://schemas.microsoft.com/office/drawing/2014/main" id="{8F226D7C-EACF-4B42-B6A3-375DE1844E43}"/>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22 / 60</a:t>
            </a:r>
          </a:p>
        </p:txBody>
      </p:sp>
      <p:sp>
        <p:nvSpPr>
          <p:cNvPr id="17" name="">
            <a:extLst xmlns:a="http://schemas.openxmlformats.org/drawingml/2006/main">
              <a:ext uri="{FF2B5EF4-FFF2-40B4-BE49-F238E27FC236}">
                <a16:creationId xmlns:a16="http://schemas.microsoft.com/office/drawing/2014/main" id="{91CDEB7C-FB7B-4106-981B-3C975946A00D}"/>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SHOW OF HANDS</a:t>
            </a:r>
          </a:p>
        </p:txBody>
      </p:sp>
      <p:sp>
        <p:nvSpPr>
          <p:cNvPr id="18" name="">
            <a:extLst xmlns:a="http://schemas.openxmlformats.org/drawingml/2006/main">
              <a:ext uri="{FF2B5EF4-FFF2-40B4-BE49-F238E27FC236}">
                <a16:creationId xmlns:a16="http://schemas.microsoft.com/office/drawing/2014/main" id="{2373279B-4393-4C3F-9A71-59F43CEFD8C8}"/>
              </a:ext>
            </a:extLst>
          </p:cNvPr>
          <p:cNvSpPr>
            <a:spLocks xmlns:a="http://schemas.openxmlformats.org/drawingml/2006/main" noGrp="1"/>
          </p:cNvSpPr>
          <p:nvPr/>
        </p:nvSpPr>
        <p:spPr>
          <a:xfrm xmlns:a="http://schemas.openxmlformats.org/drawingml/2006/main">
            <a:off x="1047750" y="16192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Who personally booked showings this week?</a:t>
            </a:r>
          </a:p>
        </p:txBody>
      </p:sp>
      <p:sp>
        <p:nvSpPr>
          <p:cNvPr id="19" name="">
            <a:extLst xmlns:a="http://schemas.openxmlformats.org/drawingml/2006/main">
              <a:ext uri="{FF2B5EF4-FFF2-40B4-BE49-F238E27FC236}">
                <a16:creationId xmlns:a16="http://schemas.microsoft.com/office/drawing/2014/main" id="{7844FB4F-ED23-47E6-BA97-41616735AE59}"/>
              </a:ext>
            </a:extLst>
          </p:cNvPr>
          <p:cNvSpPr>
            <a:spLocks xmlns:a="http://schemas.openxmlformats.org/drawingml/2006/main" noGrp="1"/>
          </p:cNvSpPr>
          <p:nvPr/>
        </p:nvSpPr>
        <p:spPr>
          <a:xfrm xmlns:a="http://schemas.openxmlformats.org/drawingml/2006/main">
            <a:off x="3143250" y="3619500"/>
            <a:ext cx="2476500" cy="1066800"/>
          </a:xfrm>
          <a:prstGeom xmlns:a="http://schemas.openxmlformats.org/drawingml/2006/main" prst="roundRect">
            <a:avLst>
              <a:gd name="adj" fmla="val 16071"/>
            </a:avLst>
          </a:prstGeom>
          <a:solidFill xmlns:a="http://schemas.openxmlformats.org/drawingml/2006/main">
            <a:srgbClr val="FFFFFF"/>
          </a:solidFill>
          <a:ln xmlns:a="http://schemas.openxmlformats.org/drawingml/2006/main" w="9525">
            <a:solidFill>
              <a:srgbClr val="E2DBD0"/>
            </a:solidFill>
            <a:prstDash val="solid"/>
          </a:ln>
        </p:spPr>
      </p:sp>
      <p:sp>
        <p:nvSpPr>
          <p:cNvPr id="20" name="">
            <a:extLst xmlns:a="http://schemas.openxmlformats.org/drawingml/2006/main">
              <a:ext uri="{FF2B5EF4-FFF2-40B4-BE49-F238E27FC236}">
                <a16:creationId xmlns:a16="http://schemas.microsoft.com/office/drawing/2014/main" id="{B2B48A3E-3200-476E-8B8E-B6AD98B4BDFE}"/>
              </a:ext>
            </a:extLst>
          </p:cNvPr>
          <p:cNvSpPr>
            <a:spLocks xmlns:a="http://schemas.openxmlformats.org/drawingml/2006/main" noGrp="1"/>
          </p:cNvSpPr>
          <p:nvPr/>
        </p:nvSpPr>
        <p:spPr>
          <a:xfrm xmlns:a="http://schemas.openxmlformats.org/drawingml/2006/main">
            <a:off x="3314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1A1714"/>
                </a:solidFill>
                <a:latin typeface="Arial"/>
                <a:ea typeface="Arial"/>
                <a:cs typeface="Arial"/>
              </a:defRPr>
            </a:pPr>
            <a:r>
              <a:rPr sz="2325" b="1" i="0">
                <a:solidFill>
                  <a:srgbClr val="1A1714"/>
                </a:solidFill>
                <a:latin typeface="Arial"/>
                <a:ea typeface="Arial"/>
                <a:cs typeface="Arial"/>
              </a:rPr>
              <a:t>I did</a:t>
            </a:r>
          </a:p>
        </p:txBody>
      </p:sp>
      <p:sp>
        <p:nvSpPr>
          <p:cNvPr id="21" name="">
            <a:extLst xmlns:a="http://schemas.openxmlformats.org/drawingml/2006/main">
              <a:ext uri="{FF2B5EF4-FFF2-40B4-BE49-F238E27FC236}">
                <a16:creationId xmlns:a16="http://schemas.microsoft.com/office/drawing/2014/main" id="{6559B69F-EA62-432A-A618-EA598BBC5110}"/>
              </a:ext>
            </a:extLst>
          </p:cNvPr>
          <p:cNvSpPr>
            <a:spLocks xmlns:a="http://schemas.openxmlformats.org/drawingml/2006/main" noGrp="1"/>
          </p:cNvSpPr>
          <p:nvPr/>
        </p:nvSpPr>
        <p:spPr>
          <a:xfrm xmlns:a="http://schemas.openxmlformats.org/drawingml/2006/main">
            <a:off x="6572250" y="3619500"/>
            <a:ext cx="2476500" cy="1066800"/>
          </a:xfrm>
          <a:prstGeom xmlns:a="http://schemas.openxmlformats.org/drawingml/2006/main" prst="roundRect">
            <a:avLst>
              <a:gd name="adj" fmla="val 16071"/>
            </a:avLst>
          </a:prstGeom>
          <a:solidFill xmlns:a="http://schemas.openxmlformats.org/drawingml/2006/main">
            <a:srgbClr val="EA5536"/>
          </a:solidFill>
          <a:ln xmlns:a="http://schemas.openxmlformats.org/drawingml/2006/main" w="9525">
            <a:solidFill>
              <a:srgbClr val="EA5536"/>
            </a:solidFill>
            <a:prstDash val="solid"/>
          </a:ln>
        </p:spPr>
      </p:sp>
      <p:sp>
        <p:nvSpPr>
          <p:cNvPr id="22" name="">
            <a:extLst xmlns:a="http://schemas.openxmlformats.org/drawingml/2006/main">
              <a:ext uri="{FF2B5EF4-FFF2-40B4-BE49-F238E27FC236}">
                <a16:creationId xmlns:a16="http://schemas.microsoft.com/office/drawing/2014/main" id="{AE92F3CD-21AC-40AC-8A2B-B3FB0CB515B1}"/>
              </a:ext>
            </a:extLst>
          </p:cNvPr>
          <p:cNvSpPr>
            <a:spLocks xmlns:a="http://schemas.openxmlformats.org/drawingml/2006/main" noGrp="1"/>
          </p:cNvSpPr>
          <p:nvPr/>
        </p:nvSpPr>
        <p:spPr>
          <a:xfrm xmlns:a="http://schemas.openxmlformats.org/drawingml/2006/main">
            <a:off x="6743700" y="3829050"/>
            <a:ext cx="2133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2325" b="1" i="0">
                <a:solidFill>
                  <a:srgbClr val="FFFFFF"/>
                </a:solidFill>
                <a:latin typeface="Arial"/>
                <a:ea typeface="Arial"/>
                <a:cs typeface="Arial"/>
              </a:defRPr>
            </a:pPr>
            <a:r>
              <a:rPr sz="2325" b="1" i="0">
                <a:solidFill>
                  <a:srgbClr val="FFFFFF"/>
                </a:solidFill>
                <a:latin typeface="Arial"/>
                <a:ea typeface="Arial"/>
                <a:cs typeface="Arial"/>
              </a:rPr>
              <a:t>System / team</a:t>
            </a:r>
          </a:p>
        </p:txBody>
      </p:sp>
    </p:spTree>
    <p:extLst>
      <p:ext uri="{BB962C8B-B14F-4D97-AF65-F5344CB8AC3E}">
        <p14:creationId xmlns:p14="http://schemas.microsoft.com/office/powerpoint/2010/main" val="2038116495"/>
      </p:ext>
    </p:extLst>
  </p:cSld>
</p:sld>
</file>

<file path=ppt/slides/slide23.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739b8f30aed040b9"/>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DCEAC9BC-BA26-4C50-B9BF-AAD8A77321FE}"/>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3DDC2521-6B81-4ACA-BCF0-362C233C3CC5}"/>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44f38cc43ac64e86"/>
              </a:rPr>
              <a:t>HOMIESAI.COM/SLIDES</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77148e37433b4e89"/>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A39ACFE-73CF-4018-9EDE-287E502C43A1}"/>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CONTRADICTION</a:t>
            </a:r>
          </a:p>
        </p:txBody>
      </p:sp>
      <p:sp>
        <p:nvSpPr>
          <p:cNvPr id="6" name="">
            <a:extLst xmlns:a="http://schemas.openxmlformats.org/drawingml/2006/main">
              <a:ext uri="{FF2B5EF4-FFF2-40B4-BE49-F238E27FC236}">
                <a16:creationId xmlns:a16="http://schemas.microsoft.com/office/drawing/2014/main" id="{16529234-DAE4-4104-93C0-12313E0BC24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23 / 60</a:t>
            </a:r>
          </a:p>
        </p:txBody>
      </p:sp>
      <p:sp>
        <p:nvSpPr>
          <p:cNvPr id="7" name="">
            <a:extLst xmlns:a="http://schemas.openxmlformats.org/drawingml/2006/main">
              <a:ext uri="{FF2B5EF4-FFF2-40B4-BE49-F238E27FC236}">
                <a16:creationId xmlns:a16="http://schemas.microsoft.com/office/drawing/2014/main" id="{5C2B951C-8936-4A53-A7A4-F64F3EE83C5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FOUR BOOKS · ONE ROOM</a:t>
            </a:r>
          </a:p>
        </p:txBody>
      </p:sp>
      <p:sp>
        <p:nvSpPr>
          <p:cNvPr id="8" name="">
            <a:extLst xmlns:a="http://schemas.openxmlformats.org/drawingml/2006/main">
              <a:ext uri="{FF2B5EF4-FFF2-40B4-BE49-F238E27FC236}">
                <a16:creationId xmlns:a16="http://schemas.microsoft.com/office/drawing/2014/main" id="{4B0C9E03-68B6-47CB-AC1B-C9FF1A0FFE40}"/>
              </a:ext>
            </a:extLst>
          </p:cNvPr>
          <p:cNvSpPr>
            <a:spLocks xmlns:a="http://schemas.openxmlformats.org/drawingml/2006/main" noGrp="1"/>
          </p:cNvSpPr>
          <p:nvPr/>
        </p:nvSpPr>
        <p:spPr>
          <a:xfrm xmlns:a="http://schemas.openxmlformats.org/drawingml/2006/main">
            <a:off x="952500" y="914400"/>
            <a:ext cx="10287000"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You read the leverage books… then did the $20/hour work.</a:t>
            </a:r>
          </a:p>
        </p:txBody>
      </p:sp>
      <p:sp>
        <p:nvSpPr>
          <p:cNvPr id="9" name="">
            <a:extLst xmlns:a="http://schemas.openxmlformats.org/drawingml/2006/main">
              <a:ext uri="{FF2B5EF4-FFF2-40B4-BE49-F238E27FC236}">
                <a16:creationId xmlns:a16="http://schemas.microsoft.com/office/drawing/2014/main" id="{44427546-5DD2-4BB3-8DE7-2EE8963C42BD}"/>
              </a:ext>
            </a:extLst>
          </p:cNvPr>
          <p:cNvSpPr>
            <a:spLocks xmlns:a="http://schemas.openxmlformats.org/drawingml/2006/main" noGrp="1"/>
          </p:cNvSpPr>
          <p:nvPr/>
        </p:nvSpPr>
        <p:spPr>
          <a:xfrm xmlns:a="http://schemas.openxmlformats.org/drawingml/2006/main">
            <a:off x="1428750" y="2190750"/>
            <a:ext cx="1562100" cy="2499360"/>
          </a:xfrm>
          <a:prstGeom xmlns:a="http://schemas.openxmlformats.org/drawingml/2006/main" prst="roundRect">
            <a:avLst>
              <a:gd name="adj" fmla="val 8537"/>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0" name="">
            <a:extLst xmlns:a="http://schemas.openxmlformats.org/drawingml/2006/main">
              <a:ext uri="{FF2B5EF4-FFF2-40B4-BE49-F238E27FC236}">
                <a16:creationId xmlns:a16="http://schemas.microsoft.com/office/drawing/2014/main" id="{6FA7CEEE-7063-4FC2-9AE4-1695F3AFFC95}"/>
              </a:ext>
            </a:extLst>
          </p:cNvPr>
          <p:cNvSpPr>
            <a:spLocks xmlns:a="http://schemas.openxmlformats.org/drawingml/2006/main" noGrp="1"/>
          </p:cNvSpPr>
          <p:nvPr/>
        </p:nvSpPr>
        <p:spPr>
          <a:xfrm xmlns:a="http://schemas.openxmlformats.org/drawingml/2006/main">
            <a:off x="3857625" y="2190750"/>
            <a:ext cx="1562100" cy="2499360"/>
          </a:xfrm>
          <a:prstGeom xmlns:a="http://schemas.openxmlformats.org/drawingml/2006/main" prst="roundRect">
            <a:avLst>
              <a:gd name="adj" fmla="val 8537"/>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68203256-6179-496F-8CD0-2CEE56996C68}"/>
              </a:ext>
            </a:extLst>
          </p:cNvPr>
          <p:cNvSpPr>
            <a:spLocks xmlns:a="http://schemas.openxmlformats.org/drawingml/2006/main" noGrp="1"/>
          </p:cNvSpPr>
          <p:nvPr/>
        </p:nvSpPr>
        <p:spPr>
          <a:xfrm xmlns:a="http://schemas.openxmlformats.org/drawingml/2006/main">
            <a:off x="6286500" y="2190750"/>
            <a:ext cx="1562100" cy="2499360"/>
          </a:xfrm>
          <a:prstGeom xmlns:a="http://schemas.openxmlformats.org/drawingml/2006/main" prst="roundRect">
            <a:avLst>
              <a:gd name="adj" fmla="val 8537"/>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2" name="">
            <a:extLst xmlns:a="http://schemas.openxmlformats.org/drawingml/2006/main">
              <a:ext uri="{FF2B5EF4-FFF2-40B4-BE49-F238E27FC236}">
                <a16:creationId xmlns:a16="http://schemas.microsoft.com/office/drawing/2014/main" id="{340AB815-AA3A-460F-A71C-376B67E8AD75}"/>
              </a:ext>
            </a:extLst>
          </p:cNvPr>
          <p:cNvSpPr>
            <a:spLocks xmlns:a="http://schemas.openxmlformats.org/drawingml/2006/main" noGrp="1"/>
          </p:cNvSpPr>
          <p:nvPr/>
        </p:nvSpPr>
        <p:spPr>
          <a:xfrm xmlns:a="http://schemas.openxmlformats.org/drawingml/2006/main">
            <a:off x="8715375" y="2190750"/>
            <a:ext cx="1562100" cy="2499360"/>
          </a:xfrm>
          <a:prstGeom xmlns:a="http://schemas.openxmlformats.org/drawingml/2006/main" prst="roundRect">
            <a:avLst>
              <a:gd name="adj" fmla="val 8537"/>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9" name=""/>
          <p:cNvPicPr>
            <a:picLocks xmlns:a="http://schemas.openxmlformats.org/drawingml/2006/main" noChangeAspect="1"/>
          </p:cNvPicPr>
          <p:nvPr/>
        </p:nvPicPr>
        <p:blipFill>
          <a:blip xmlns:r="http://schemas.openxmlformats.org/officeDocument/2006/relationships" xmlns:a="http://schemas.openxmlformats.org/drawingml/2006/main" r:embed="R9755ffbd58fe4522"/>
          <a:stretch xmlns:a="http://schemas.openxmlformats.org/drawingml/2006/main"/>
        </p:blipFill>
        <p:spPr>
          <a:xfrm xmlns:a="http://schemas.openxmlformats.org/drawingml/2006/main">
            <a:off x="1504950" y="2735580"/>
            <a:ext cx="1409700" cy="1409700"/>
          </a:xfrm>
          <a:prstGeom xmlns:a="http://schemas.openxmlformats.org/drawingml/2006/main" prst="roundRect">
            <a:avLst>
              <a:gd name="adj" fmla="val 4054"/>
            </a:avLst>
          </a:prstGeom>
        </p:spPr>
      </p:pic>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65c17a4276784472"/>
          <a:stretch xmlns:a="http://schemas.openxmlformats.org/drawingml/2006/main"/>
        </p:blipFill>
        <p:spPr>
          <a:xfrm xmlns:a="http://schemas.openxmlformats.org/drawingml/2006/main">
            <a:off x="3933825" y="2495447"/>
            <a:ext cx="1409700" cy="1889965"/>
          </a:xfrm>
          <a:prstGeom xmlns:a="http://schemas.openxmlformats.org/drawingml/2006/main" prst="roundRect">
            <a:avLst>
              <a:gd name="adj" fmla="val 4054"/>
            </a:avLst>
          </a:prstGeom>
        </p:spPr>
      </p:pic>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5b4c648ef2814b65"/>
          <a:stretch xmlns:a="http://schemas.openxmlformats.org/drawingml/2006/main"/>
        </p:blipFill>
        <p:spPr>
          <a:xfrm xmlns:a="http://schemas.openxmlformats.org/drawingml/2006/main">
            <a:off x="6362700" y="2735580"/>
            <a:ext cx="1409700" cy="1409700"/>
          </a:xfrm>
          <a:prstGeom xmlns:a="http://schemas.openxmlformats.org/drawingml/2006/main" prst="roundRect">
            <a:avLst>
              <a:gd name="adj" fmla="val 4054"/>
            </a:avLst>
          </a:prstGeom>
        </p:spPr>
      </p:pic>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39dd855587bc40f7"/>
          <a:stretch xmlns:a="http://schemas.openxmlformats.org/drawingml/2006/main"/>
        </p:blipFill>
        <p:spPr>
          <a:xfrm xmlns:a="http://schemas.openxmlformats.org/drawingml/2006/main">
            <a:off x="8791575" y="2402538"/>
            <a:ext cx="1409700" cy="2075783"/>
          </a:xfrm>
          <a:prstGeom xmlns:a="http://schemas.openxmlformats.org/drawingml/2006/main" prst="roundRect">
            <a:avLst>
              <a:gd name="adj" fmla="val 4054"/>
            </a:avLst>
          </a:prstGeom>
        </p:spPr>
      </p:pic>
    </p:spTree>
    <p:extLst>
      <p:ext uri="{BB962C8B-B14F-4D97-AF65-F5344CB8AC3E}">
        <p14:creationId xmlns:p14="http://schemas.microsoft.com/office/powerpoint/2010/main" val="1562155976"/>
      </p:ext>
    </p:extLst>
  </p:cSld>
</p:sld>
</file>

<file path=ppt/slides/slide2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68A88FF6-30C1-43D7-ACCB-849086165FE6}"/>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C42AF1D-DE34-473C-8A88-7986E3CBB25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518EE17-CAF6-46F5-88CD-5CB4061A83A8}"/>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BDDFEB4-7553-4AF0-8D17-30BF3EEF0240}"/>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DB28CF6-8E53-41F9-95B9-F2E5B0443AD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5757D88-8B7A-4930-A4B9-BFDA37DD49FC}"/>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739DA1E-45CE-4488-B8DF-402AE9557BE0}"/>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EB90736-783D-4705-8D11-FCD08D52814A}"/>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6EF1C78-3F94-4025-BF8C-7AA2C05E05D0}"/>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9C92D13-182C-4718-ADE7-A3587CC3466F}"/>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61590f5c14484b87"/>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0E9BE734-8CCA-4505-881F-E563279EB434}"/>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5DE4B69E-A539-4AB1-BCC0-981794ED96D2}"/>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6c8e785ed6c24559"/>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512cfc6b4d0b43f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7CC3A494-261B-4A69-8E52-E948D372772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CONTRADICTION</a:t>
            </a:r>
          </a:p>
        </p:txBody>
      </p:sp>
      <p:sp>
        <p:nvSpPr>
          <p:cNvPr id="16" name="">
            <a:extLst xmlns:a="http://schemas.openxmlformats.org/drawingml/2006/main">
              <a:ext uri="{FF2B5EF4-FFF2-40B4-BE49-F238E27FC236}">
                <a16:creationId xmlns:a16="http://schemas.microsoft.com/office/drawing/2014/main" id="{58D6750F-4F3F-4C04-96B6-113F6E9F383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24 / 60</a:t>
            </a:r>
          </a:p>
        </p:txBody>
      </p:sp>
      <p:sp>
        <p:nvSpPr>
          <p:cNvPr id="17" name="">
            <a:extLst xmlns:a="http://schemas.openxmlformats.org/drawingml/2006/main">
              <a:ext uri="{FF2B5EF4-FFF2-40B4-BE49-F238E27FC236}">
                <a16:creationId xmlns:a16="http://schemas.microsoft.com/office/drawing/2014/main" id="{56C76913-63A1-4E42-BBD1-2975F9E17423}"/>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ZOOM IN</a:t>
            </a:r>
          </a:p>
        </p:txBody>
      </p:sp>
      <p:sp>
        <p:nvSpPr>
          <p:cNvPr id="18" name="">
            <a:extLst xmlns:a="http://schemas.openxmlformats.org/drawingml/2006/main">
              <a:ext uri="{FF2B5EF4-FFF2-40B4-BE49-F238E27FC236}">
                <a16:creationId xmlns:a16="http://schemas.microsoft.com/office/drawing/2014/main" id="{C729DA10-51C5-4808-B5FD-CC3B4CBF3C9D}"/>
              </a:ext>
            </a:extLst>
          </p:cNvPr>
          <p:cNvSpPr>
            <a:spLocks xmlns:a="http://schemas.openxmlformats.org/drawingml/2006/main" noGrp="1"/>
          </p:cNvSpPr>
          <p:nvPr/>
        </p:nvSpPr>
        <p:spPr>
          <a:xfrm xmlns:a="http://schemas.openxmlformats.org/drawingml/2006/main">
            <a:off x="1190625" y="2076450"/>
            <a:ext cx="98107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What do all four books have in common?</a:t>
            </a:r>
          </a:p>
        </p:txBody>
      </p:sp>
      <p:sp>
        <p:nvSpPr>
          <p:cNvPr id="19" name="">
            <a:extLst xmlns:a="http://schemas.openxmlformats.org/drawingml/2006/main">
              <a:ext uri="{FF2B5EF4-FFF2-40B4-BE49-F238E27FC236}">
                <a16:creationId xmlns:a16="http://schemas.microsoft.com/office/drawing/2014/main" id="{96B752F5-95BC-49CC-B6C7-163E5B1CD1C2}"/>
              </a:ext>
            </a:extLst>
          </p:cNvPr>
          <p:cNvSpPr>
            <a:spLocks xmlns:a="http://schemas.openxmlformats.org/drawingml/2006/main" noGrp="1"/>
          </p:cNvSpPr>
          <p:nvPr/>
        </p:nvSpPr>
        <p:spPr>
          <a:xfrm xmlns:a="http://schemas.openxmlformats.org/drawingml/2006/main">
            <a:off x="1190625" y="3714750"/>
            <a:ext cx="9810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450" b="1" i="1">
                <a:solidFill>
                  <a:srgbClr val="EA5536"/>
                </a:solidFill>
                <a:latin typeface="Georgia"/>
                <a:ea typeface="Georgia"/>
                <a:cs typeface="Georgia"/>
              </a:defRPr>
            </a:pPr>
            <a:r>
              <a:rPr sz="3450" b="1" i="1">
                <a:solidFill>
                  <a:srgbClr val="EA5536"/>
                </a:solidFill>
                <a:latin typeface="Georgia"/>
                <a:ea typeface="Georgia"/>
                <a:cs typeface="Georgia"/>
              </a:rPr>
              <a:t>They teach leverage.</a:t>
            </a:r>
          </a:p>
        </p:txBody>
      </p:sp>
    </p:spTree>
    <p:extLst>
      <p:ext uri="{BB962C8B-B14F-4D97-AF65-F5344CB8AC3E}">
        <p14:creationId xmlns:p14="http://schemas.microsoft.com/office/powerpoint/2010/main" val="1815537807"/>
      </p:ext>
    </p:extLst>
  </p:cSld>
</p:sld>
</file>

<file path=ppt/slides/slide25.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F10D8FD-5A1B-4D76-A8DD-988DD0A7B5D4}"/>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0E0A596-2E63-49C9-BDE8-E1F6D3048F9C}"/>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7E2BCDD-8A41-49A3-ADBF-81FA8B15920E}"/>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8FB933B-8513-4467-9380-E05B81DA4117}"/>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B13F52E-AED6-4E62-8AFB-3FF51C86C146}"/>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BDA5CC8-F85D-49E9-ABF9-BAAFC94D9C28}"/>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E8FBB76-AF63-482E-9F1C-77575A948A54}"/>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D52A0F95-6D1F-472C-AD61-B3111ED2B7CF}"/>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CB8551C-1741-466D-92DB-743B9F73CBDF}"/>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A4615E7-8F99-4E29-9451-3084B72A01B1}"/>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41da24bfe6254bf9"/>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5B6F73C9-169A-4F3A-822B-C6CF1760D32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3B5F9134-7DC5-498F-9271-A190EC370E3A}"/>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eb3a407f82024e51"/>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a49f259423274a82"/>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2E4C3BE9-A56C-4D84-AF2B-791EB27FA906}"/>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LEVERAGE LESSON</a:t>
            </a:r>
          </a:p>
        </p:txBody>
      </p:sp>
      <p:sp>
        <p:nvSpPr>
          <p:cNvPr id="16" name="">
            <a:extLst xmlns:a="http://schemas.openxmlformats.org/drawingml/2006/main">
              <a:ext uri="{FF2B5EF4-FFF2-40B4-BE49-F238E27FC236}">
                <a16:creationId xmlns:a16="http://schemas.microsoft.com/office/drawing/2014/main" id="{0F8AE2A0-6BE0-4F05-A367-43422BC0E473}"/>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25 / 60</a:t>
            </a:r>
          </a:p>
        </p:txBody>
      </p:sp>
      <p:sp>
        <p:nvSpPr>
          <p:cNvPr id="17" name="">
            <a:extLst xmlns:a="http://schemas.openxmlformats.org/drawingml/2006/main">
              <a:ext uri="{FF2B5EF4-FFF2-40B4-BE49-F238E27FC236}">
                <a16:creationId xmlns:a16="http://schemas.microsoft.com/office/drawing/2014/main" id="{7D96A2F7-1679-4C47-8255-6C0075E65E5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THE MATH IS BRUTAL</a:t>
            </a:r>
          </a:p>
        </p:txBody>
      </p:sp>
      <p:sp>
        <p:nvSpPr>
          <p:cNvPr id="18" name="">
            <a:extLst xmlns:a="http://schemas.openxmlformats.org/drawingml/2006/main">
              <a:ext uri="{FF2B5EF4-FFF2-40B4-BE49-F238E27FC236}">
                <a16:creationId xmlns:a16="http://schemas.microsoft.com/office/drawing/2014/main" id="{69E9758E-A172-4323-B695-7083ED8C1023}"/>
              </a:ext>
            </a:extLst>
          </p:cNvPr>
          <p:cNvSpPr>
            <a:spLocks xmlns:a="http://schemas.openxmlformats.org/drawingml/2006/main" noGrp="1"/>
          </p:cNvSpPr>
          <p:nvPr/>
        </p:nvSpPr>
        <p:spPr>
          <a:xfrm xmlns:a="http://schemas.openxmlformats.org/drawingml/2006/main">
            <a:off x="723900" y="1428750"/>
            <a:ext cx="10001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Your time will never be worth $1,000, $2,000, or $10,000 per hour…</a:t>
            </a:r>
          </a:p>
        </p:txBody>
      </p:sp>
      <p:sp>
        <p:nvSpPr>
          <p:cNvPr id="19" name="">
            <a:extLst xmlns:a="http://schemas.openxmlformats.org/drawingml/2006/main">
              <a:ext uri="{FF2B5EF4-FFF2-40B4-BE49-F238E27FC236}">
                <a16:creationId xmlns:a16="http://schemas.microsoft.com/office/drawing/2014/main" id="{963806B6-A729-4F9E-8428-A7C66FF8278F}"/>
              </a:ext>
            </a:extLst>
          </p:cNvPr>
          <p:cNvSpPr>
            <a:spLocks xmlns:a="http://schemas.openxmlformats.org/drawingml/2006/main" noGrp="1"/>
          </p:cNvSpPr>
          <p:nvPr/>
        </p:nvSpPr>
        <p:spPr>
          <a:xfrm xmlns:a="http://schemas.openxmlformats.org/drawingml/2006/main">
            <a:off x="723900" y="3857625"/>
            <a:ext cx="95250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450" b="1" i="0">
                <a:solidFill>
                  <a:srgbClr val="FBE0D6"/>
                </a:solidFill>
                <a:latin typeface="Arial"/>
                <a:ea typeface="Arial"/>
                <a:cs typeface="Arial"/>
              </a:defRPr>
            </a:pPr>
            <a:r>
              <a:rPr sz="3450" b="1" i="0">
                <a:solidFill>
                  <a:srgbClr val="FBE0D6"/>
                </a:solidFill>
                <a:latin typeface="Arial"/>
                <a:ea typeface="Arial"/>
                <a:cs typeface="Arial"/>
              </a:rPr>
              <a:t>…if you keep doing $20/hour work.</a:t>
            </a:r>
          </a:p>
        </p:txBody>
      </p:sp>
    </p:spTree>
    <p:extLst>
      <p:ext uri="{BB962C8B-B14F-4D97-AF65-F5344CB8AC3E}">
        <p14:creationId xmlns:p14="http://schemas.microsoft.com/office/powerpoint/2010/main" val="616904747"/>
      </p:ext>
    </p:extLst>
  </p:cSld>
</p:sld>
</file>

<file path=ppt/slides/slide26.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EBF8F8F1-7241-4F46-A968-C61A8FED722B}"/>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6BA9D21-34F2-4E12-AD79-4F9D217EC4BD}"/>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FD1EDD4-5EC1-40E2-B1CB-D67067916BBE}"/>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9314C86-C6C1-470A-9F9E-92BC1452BA54}"/>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246E0F6-4496-44D6-9468-D0A4C3F6E1B9}"/>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312419C-A090-4DAB-AC51-4161C4F4097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01109F5F-97C5-4F8F-A796-226BCA749466}"/>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FA070523-E108-404E-91EB-7826C3EB69DD}"/>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A25D933-EA6E-43F8-AF57-ED9BAEA4E079}"/>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A597510-3F0C-4103-A0E1-479631FC4F5E}"/>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bb6c8bf22a0940a6"/>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114E1819-57C6-4F68-85A7-5E48977FD52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5983E854-4E72-4EB2-9C25-88C9CD554866}"/>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0b9f58f5216b4815"/>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c0e563e6bbfa4f78"/>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FCDF2C40-87E5-4FF2-9C3A-949646D39B3D}"/>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LEVERAGE LESSON</a:t>
            </a:r>
          </a:p>
        </p:txBody>
      </p:sp>
      <p:sp>
        <p:nvSpPr>
          <p:cNvPr id="16" name="">
            <a:extLst xmlns:a="http://schemas.openxmlformats.org/drawingml/2006/main">
              <a:ext uri="{FF2B5EF4-FFF2-40B4-BE49-F238E27FC236}">
                <a16:creationId xmlns:a16="http://schemas.microsoft.com/office/drawing/2014/main" id="{72ADCFB6-EF25-4620-8282-86FA0B2545B1}"/>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26 / 60</a:t>
            </a:r>
          </a:p>
        </p:txBody>
      </p:sp>
      <p:sp>
        <p:nvSpPr>
          <p:cNvPr id="17" name="">
            <a:extLst xmlns:a="http://schemas.openxmlformats.org/drawingml/2006/main">
              <a:ext uri="{FF2B5EF4-FFF2-40B4-BE49-F238E27FC236}">
                <a16:creationId xmlns:a16="http://schemas.microsoft.com/office/drawing/2014/main" id="{997B490A-9BC4-4667-9F29-4D33E8502A7E}"/>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BUY BACK YOUR TIME</a:t>
            </a:r>
          </a:p>
        </p:txBody>
      </p:sp>
      <p:sp>
        <p:nvSpPr>
          <p:cNvPr id="18" name="">
            <a:extLst xmlns:a="http://schemas.openxmlformats.org/drawingml/2006/main">
              <a:ext uri="{FF2B5EF4-FFF2-40B4-BE49-F238E27FC236}">
                <a16:creationId xmlns:a16="http://schemas.microsoft.com/office/drawing/2014/main" id="{C659143F-2923-4450-B3AC-87A5CE0F6DF3}"/>
              </a:ext>
            </a:extLst>
          </p:cNvPr>
          <p:cNvSpPr>
            <a:spLocks xmlns:a="http://schemas.openxmlformats.org/drawingml/2006/main" noGrp="1"/>
          </p:cNvSpPr>
          <p:nvPr/>
        </p:nvSpPr>
        <p:spPr>
          <a:xfrm xmlns:a="http://schemas.openxmlformats.org/drawingml/2006/main">
            <a:off x="819150" y="1571625"/>
            <a:ext cx="8572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If someone can do it below your target hourly value, buy it back.</a:t>
            </a:r>
          </a:p>
        </p:txBody>
      </p:sp>
      <p:sp>
        <p:nvSpPr>
          <p:cNvPr id="19" name="">
            <a:extLst xmlns:a="http://schemas.openxmlformats.org/drawingml/2006/main">
              <a:ext uri="{FF2B5EF4-FFF2-40B4-BE49-F238E27FC236}">
                <a16:creationId xmlns:a16="http://schemas.microsoft.com/office/drawing/2014/main" id="{F55BA308-E3E2-435B-8687-24FE54574175}"/>
              </a:ext>
            </a:extLst>
          </p:cNvPr>
          <p:cNvSpPr>
            <a:spLocks xmlns:a="http://schemas.openxmlformats.org/drawingml/2006/main" noGrp="1"/>
          </p:cNvSpPr>
          <p:nvPr/>
        </p:nvSpPr>
        <p:spPr>
          <a:xfrm xmlns:a="http://schemas.openxmlformats.org/drawingml/2006/main">
            <a:off x="819150" y="3905250"/>
            <a:ext cx="7810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150" b="1" i="1">
                <a:solidFill>
                  <a:srgbClr val="EA5536"/>
                </a:solidFill>
                <a:latin typeface="Georgia"/>
                <a:ea typeface="Georgia"/>
                <a:cs typeface="Georgia"/>
              </a:defRPr>
            </a:pPr>
            <a:r>
              <a:rPr sz="3150" b="1" i="1">
                <a:solidFill>
                  <a:srgbClr val="EA5536"/>
                </a:solidFill>
                <a:latin typeface="Georgia"/>
                <a:ea typeface="Georgia"/>
                <a:cs typeface="Georgia"/>
              </a:rPr>
              <a:t>Time is the scarce asset.</a:t>
            </a:r>
          </a:p>
        </p:txBody>
      </p:sp>
    </p:spTree>
    <p:extLst>
      <p:ext uri="{BB962C8B-B14F-4D97-AF65-F5344CB8AC3E}">
        <p14:creationId xmlns:p14="http://schemas.microsoft.com/office/powerpoint/2010/main" val="1371112241"/>
      </p:ext>
    </p:extLst>
  </p:cSld>
</p:sld>
</file>

<file path=ppt/slides/slide27.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05a9ea0958814433"/>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21832C16-A6C5-42BE-AD59-B2AADEAFDCB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B64F9B60-85FC-4175-BD8A-D1C8D13FA762}"/>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14f9835ad10e42b1"/>
              </a:rPr>
              <a:t>HOMIESAI.COM/SLIDES</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7367f2ab8a874db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7A5E4F46-280D-497E-A60B-354A1856741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LEVERAGE LESSON</a:t>
            </a:r>
          </a:p>
        </p:txBody>
      </p:sp>
      <p:sp>
        <p:nvSpPr>
          <p:cNvPr id="6" name="">
            <a:extLst xmlns:a="http://schemas.openxmlformats.org/drawingml/2006/main">
              <a:ext uri="{FF2B5EF4-FFF2-40B4-BE49-F238E27FC236}">
                <a16:creationId xmlns:a16="http://schemas.microsoft.com/office/drawing/2014/main" id="{CF9FE8F4-3B47-4EA1-BCD0-C48FE035CDCD}"/>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27 / 60</a:t>
            </a:r>
          </a:p>
        </p:txBody>
      </p:sp>
      <p:sp>
        <p:nvSpPr>
          <p:cNvPr id="7" name="">
            <a:extLst xmlns:a="http://schemas.openxmlformats.org/drawingml/2006/main">
              <a:ext uri="{FF2B5EF4-FFF2-40B4-BE49-F238E27FC236}">
                <a16:creationId xmlns:a16="http://schemas.microsoft.com/office/drawing/2014/main" id="{D3F171B1-8C28-4BAD-AE73-1FEC3178FF14}"/>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RICH DAD POOR DAD · CASHFLOW QUADRANT</a:t>
            </a:r>
          </a:p>
        </p:txBody>
      </p:sp>
      <p:sp>
        <p:nvSpPr>
          <p:cNvPr id="8" name="">
            <a:extLst xmlns:a="http://schemas.openxmlformats.org/drawingml/2006/main">
              <a:ext uri="{FF2B5EF4-FFF2-40B4-BE49-F238E27FC236}">
                <a16:creationId xmlns:a16="http://schemas.microsoft.com/office/drawing/2014/main" id="{B4623078-1637-4C27-B332-D709B31B3D54}"/>
              </a:ext>
            </a:extLst>
          </p:cNvPr>
          <p:cNvSpPr>
            <a:spLocks xmlns:a="http://schemas.openxmlformats.org/drawingml/2006/main" noGrp="1"/>
          </p:cNvSpPr>
          <p:nvPr/>
        </p:nvSpPr>
        <p:spPr>
          <a:xfrm xmlns:a="http://schemas.openxmlformats.org/drawingml/2006/main">
            <a:off x="723900" y="1162050"/>
            <a:ext cx="6286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905"/>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Escape trading time for money.</a:t>
            </a:r>
          </a:p>
        </p:txBody>
      </p:sp>
      <p:sp>
        <p:nvSpPr>
          <p:cNvPr id="9" name="">
            <a:extLst xmlns:a="http://schemas.openxmlformats.org/drawingml/2006/main">
              <a:ext uri="{FF2B5EF4-FFF2-40B4-BE49-F238E27FC236}">
                <a16:creationId xmlns:a16="http://schemas.microsoft.com/office/drawing/2014/main" id="{D805769D-2FE7-4BAF-BFFD-8E6DCA24F072}"/>
              </a:ext>
            </a:extLst>
          </p:cNvPr>
          <p:cNvSpPr>
            <a:spLocks xmlns:a="http://schemas.openxmlformats.org/drawingml/2006/main" noGrp="1"/>
          </p:cNvSpPr>
          <p:nvPr/>
        </p:nvSpPr>
        <p:spPr>
          <a:xfrm xmlns:a="http://schemas.openxmlformats.org/drawingml/2006/main">
            <a:off x="1524000" y="2381250"/>
            <a:ext cx="3810000" cy="1333500"/>
          </a:xfrm>
          <a:prstGeom xmlns:a="http://schemas.openxmlformats.org/drawingml/2006/main" prst="roundRect">
            <a:avLst>
              <a:gd name="adj" fmla="val 12857"/>
            </a:avLst>
          </a:prstGeom>
          <a:solidFill xmlns:a="http://schemas.openxmlformats.org/drawingml/2006/main">
            <a:srgbClr val="F4F1EA"/>
          </a:solidFill>
          <a:ln xmlns:a="http://schemas.openxmlformats.org/drawingml/2006/main" w="9525">
            <a:solidFill>
              <a:srgbClr val="E2DBD0"/>
            </a:solidFill>
            <a:prstDash val="solid"/>
          </a:ln>
        </p:spPr>
      </p:sp>
      <p:sp>
        <p:nvSpPr>
          <p:cNvPr id="10" name="">
            <a:extLst xmlns:a="http://schemas.openxmlformats.org/drawingml/2006/main">
              <a:ext uri="{FF2B5EF4-FFF2-40B4-BE49-F238E27FC236}">
                <a16:creationId xmlns:a16="http://schemas.microsoft.com/office/drawing/2014/main" id="{F7209928-638D-4B2D-93F7-CD3E14C3D4C3}"/>
              </a:ext>
            </a:extLst>
          </p:cNvPr>
          <p:cNvSpPr>
            <a:spLocks xmlns:a="http://schemas.openxmlformats.org/drawingml/2006/main" noGrp="1"/>
          </p:cNvSpPr>
          <p:nvPr/>
        </p:nvSpPr>
        <p:spPr>
          <a:xfrm xmlns:a="http://schemas.openxmlformats.org/drawingml/2006/main">
            <a:off x="1790700" y="266700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3900" b="1" i="0">
                <a:solidFill>
                  <a:srgbClr val="1A1714"/>
                </a:solidFill>
                <a:latin typeface="Arial"/>
                <a:ea typeface="Arial"/>
                <a:cs typeface="Arial"/>
              </a:defRPr>
            </a:pPr>
            <a:r>
              <a:rPr sz="3900" b="1" i="0">
                <a:solidFill>
                  <a:srgbClr val="1A1714"/>
                </a:solidFill>
                <a:latin typeface="Arial"/>
                <a:ea typeface="Arial"/>
                <a:cs typeface="Arial"/>
              </a:rPr>
              <a:t>E</a:t>
            </a:r>
          </a:p>
        </p:txBody>
      </p:sp>
      <p:sp>
        <p:nvSpPr>
          <p:cNvPr id="11" name="">
            <a:extLst xmlns:a="http://schemas.openxmlformats.org/drawingml/2006/main">
              <a:ext uri="{FF2B5EF4-FFF2-40B4-BE49-F238E27FC236}">
                <a16:creationId xmlns:a16="http://schemas.microsoft.com/office/drawing/2014/main" id="{F8722C14-F38E-4DD2-82C1-BCA363320ADB}"/>
              </a:ext>
            </a:extLst>
          </p:cNvPr>
          <p:cNvSpPr>
            <a:spLocks xmlns:a="http://schemas.openxmlformats.org/drawingml/2006/main" noGrp="1"/>
          </p:cNvSpPr>
          <p:nvPr/>
        </p:nvSpPr>
        <p:spPr>
          <a:xfrm xmlns:a="http://schemas.openxmlformats.org/drawingml/2006/main">
            <a:off x="2724150" y="2847975"/>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875" b="1" i="0">
                <a:solidFill>
                  <a:srgbClr val="1A1714"/>
                </a:solidFill>
                <a:latin typeface="Arial"/>
                <a:ea typeface="Arial"/>
                <a:cs typeface="Arial"/>
              </a:defRPr>
            </a:pPr>
            <a:r>
              <a:rPr sz="1875" b="1" i="0">
                <a:solidFill>
                  <a:srgbClr val="1A1714"/>
                </a:solidFill>
                <a:latin typeface="Arial"/>
                <a:ea typeface="Arial"/>
                <a:cs typeface="Arial"/>
              </a:rPr>
              <a:t>Employee</a:t>
            </a:r>
          </a:p>
        </p:txBody>
      </p:sp>
      <p:sp>
        <p:nvSpPr>
          <p:cNvPr id="12" name="">
            <a:extLst xmlns:a="http://schemas.openxmlformats.org/drawingml/2006/main">
              <a:ext uri="{FF2B5EF4-FFF2-40B4-BE49-F238E27FC236}">
                <a16:creationId xmlns:a16="http://schemas.microsoft.com/office/drawing/2014/main" id="{95A147C5-7144-44CE-9E76-28C8E1CEAF4F}"/>
              </a:ext>
            </a:extLst>
          </p:cNvPr>
          <p:cNvSpPr>
            <a:spLocks xmlns:a="http://schemas.openxmlformats.org/drawingml/2006/main" noGrp="1"/>
          </p:cNvSpPr>
          <p:nvPr/>
        </p:nvSpPr>
        <p:spPr>
          <a:xfrm xmlns:a="http://schemas.openxmlformats.org/drawingml/2006/main">
            <a:off x="5905500" y="2381250"/>
            <a:ext cx="3810000" cy="1333500"/>
          </a:xfrm>
          <a:prstGeom xmlns:a="http://schemas.openxmlformats.org/drawingml/2006/main" prst="roundRect">
            <a:avLst>
              <a:gd name="adj" fmla="val 12857"/>
            </a:avLst>
          </a:prstGeom>
          <a:solidFill xmlns:a="http://schemas.openxmlformats.org/drawingml/2006/main">
            <a:srgbClr val="FDF1EC"/>
          </a:solidFill>
          <a:ln xmlns:a="http://schemas.openxmlformats.org/drawingml/2006/main" w="9525">
            <a:solidFill>
              <a:srgbClr val="FDF1EC"/>
            </a:solidFill>
            <a:prstDash val="solid"/>
          </a:ln>
        </p:spPr>
      </p:sp>
      <p:sp>
        <p:nvSpPr>
          <p:cNvPr id="13" name="">
            <a:extLst xmlns:a="http://schemas.openxmlformats.org/drawingml/2006/main">
              <a:ext uri="{FF2B5EF4-FFF2-40B4-BE49-F238E27FC236}">
                <a16:creationId xmlns:a16="http://schemas.microsoft.com/office/drawing/2014/main" id="{4EDF1094-AE3B-4A93-8FED-7B570A2FB290}"/>
              </a:ext>
            </a:extLst>
          </p:cNvPr>
          <p:cNvSpPr>
            <a:spLocks xmlns:a="http://schemas.openxmlformats.org/drawingml/2006/main" noGrp="1"/>
          </p:cNvSpPr>
          <p:nvPr/>
        </p:nvSpPr>
        <p:spPr>
          <a:xfrm xmlns:a="http://schemas.openxmlformats.org/drawingml/2006/main">
            <a:off x="6172200" y="266700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3900" b="1" i="0">
                <a:solidFill>
                  <a:srgbClr val="1A1714"/>
                </a:solidFill>
                <a:latin typeface="Arial"/>
                <a:ea typeface="Arial"/>
                <a:cs typeface="Arial"/>
              </a:defRPr>
            </a:pPr>
            <a:r>
              <a:rPr sz="3900" b="1" i="0">
                <a:solidFill>
                  <a:srgbClr val="1A1714"/>
                </a:solidFill>
                <a:latin typeface="Arial"/>
                <a:ea typeface="Arial"/>
                <a:cs typeface="Arial"/>
              </a:rPr>
              <a:t>S</a:t>
            </a:r>
          </a:p>
        </p:txBody>
      </p:sp>
      <p:sp>
        <p:nvSpPr>
          <p:cNvPr id="14" name="">
            <a:extLst xmlns:a="http://schemas.openxmlformats.org/drawingml/2006/main">
              <a:ext uri="{FF2B5EF4-FFF2-40B4-BE49-F238E27FC236}">
                <a16:creationId xmlns:a16="http://schemas.microsoft.com/office/drawing/2014/main" id="{5086634B-7042-4821-9C1A-2FD676FAEF8D}"/>
              </a:ext>
            </a:extLst>
          </p:cNvPr>
          <p:cNvSpPr>
            <a:spLocks xmlns:a="http://schemas.openxmlformats.org/drawingml/2006/main" noGrp="1"/>
          </p:cNvSpPr>
          <p:nvPr/>
        </p:nvSpPr>
        <p:spPr>
          <a:xfrm xmlns:a="http://schemas.openxmlformats.org/drawingml/2006/main">
            <a:off x="7105650" y="2847975"/>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875" b="1" i="0">
                <a:solidFill>
                  <a:srgbClr val="1A1714"/>
                </a:solidFill>
                <a:latin typeface="Arial"/>
                <a:ea typeface="Arial"/>
                <a:cs typeface="Arial"/>
              </a:defRPr>
            </a:pPr>
            <a:r>
              <a:rPr sz="1875" b="1" i="0">
                <a:solidFill>
                  <a:srgbClr val="1A1714"/>
                </a:solidFill>
                <a:latin typeface="Arial"/>
                <a:ea typeface="Arial"/>
                <a:cs typeface="Arial"/>
              </a:rPr>
              <a:t>Self-employed</a:t>
            </a:r>
          </a:p>
        </p:txBody>
      </p:sp>
      <p:sp>
        <p:nvSpPr>
          <p:cNvPr id="15" name="">
            <a:extLst xmlns:a="http://schemas.openxmlformats.org/drawingml/2006/main">
              <a:ext uri="{FF2B5EF4-FFF2-40B4-BE49-F238E27FC236}">
                <a16:creationId xmlns:a16="http://schemas.microsoft.com/office/drawing/2014/main" id="{8095DFCF-D140-4055-A254-B0387F5F6D7E}"/>
              </a:ext>
            </a:extLst>
          </p:cNvPr>
          <p:cNvSpPr>
            <a:spLocks xmlns:a="http://schemas.openxmlformats.org/drawingml/2006/main" noGrp="1"/>
          </p:cNvSpPr>
          <p:nvPr/>
        </p:nvSpPr>
        <p:spPr>
          <a:xfrm xmlns:a="http://schemas.openxmlformats.org/drawingml/2006/main">
            <a:off x="1524000" y="4000500"/>
            <a:ext cx="3810000" cy="1333500"/>
          </a:xfrm>
          <a:prstGeom xmlns:a="http://schemas.openxmlformats.org/drawingml/2006/main" prst="roundRect">
            <a:avLst>
              <a:gd name="adj" fmla="val 12857"/>
            </a:avLst>
          </a:prstGeom>
          <a:solidFill xmlns:a="http://schemas.openxmlformats.org/drawingml/2006/main">
            <a:srgbClr val="EA5536"/>
          </a:solidFill>
          <a:ln xmlns:a="http://schemas.openxmlformats.org/drawingml/2006/main" w="9525">
            <a:solidFill>
              <a:srgbClr val="EA5536"/>
            </a:solidFill>
            <a:prstDash val="solid"/>
          </a:ln>
        </p:spPr>
      </p:sp>
      <p:sp>
        <p:nvSpPr>
          <p:cNvPr id="16" name="">
            <a:extLst xmlns:a="http://schemas.openxmlformats.org/drawingml/2006/main">
              <a:ext uri="{FF2B5EF4-FFF2-40B4-BE49-F238E27FC236}">
                <a16:creationId xmlns:a16="http://schemas.microsoft.com/office/drawing/2014/main" id="{D81C12E6-68B9-4D18-AE3B-3429C4A82F8A}"/>
              </a:ext>
            </a:extLst>
          </p:cNvPr>
          <p:cNvSpPr>
            <a:spLocks xmlns:a="http://schemas.openxmlformats.org/drawingml/2006/main" noGrp="1"/>
          </p:cNvSpPr>
          <p:nvPr/>
        </p:nvSpPr>
        <p:spPr>
          <a:xfrm xmlns:a="http://schemas.openxmlformats.org/drawingml/2006/main">
            <a:off x="1790700" y="42862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3900" b="1" i="0">
                <a:solidFill>
                  <a:srgbClr val="FFFFFF"/>
                </a:solidFill>
                <a:latin typeface="Arial"/>
                <a:ea typeface="Arial"/>
                <a:cs typeface="Arial"/>
              </a:defRPr>
            </a:pPr>
            <a:r>
              <a:rPr sz="3900" b="1" i="0">
                <a:solidFill>
                  <a:srgbClr val="FFFFFF"/>
                </a:solidFill>
                <a:latin typeface="Arial"/>
                <a:ea typeface="Arial"/>
                <a:cs typeface="Arial"/>
              </a:rPr>
              <a:t>B</a:t>
            </a:r>
          </a:p>
        </p:txBody>
      </p:sp>
      <p:sp>
        <p:nvSpPr>
          <p:cNvPr id="17" name="">
            <a:extLst xmlns:a="http://schemas.openxmlformats.org/drawingml/2006/main">
              <a:ext uri="{FF2B5EF4-FFF2-40B4-BE49-F238E27FC236}">
                <a16:creationId xmlns:a16="http://schemas.microsoft.com/office/drawing/2014/main" id="{6F7D2BA9-921C-45F5-88BD-F59CF6861AF2}"/>
              </a:ext>
            </a:extLst>
          </p:cNvPr>
          <p:cNvSpPr>
            <a:spLocks xmlns:a="http://schemas.openxmlformats.org/drawingml/2006/main" noGrp="1"/>
          </p:cNvSpPr>
          <p:nvPr/>
        </p:nvSpPr>
        <p:spPr>
          <a:xfrm xmlns:a="http://schemas.openxmlformats.org/drawingml/2006/main">
            <a:off x="2724150" y="4467225"/>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875" b="1" i="0">
                <a:solidFill>
                  <a:srgbClr val="FFFFFF"/>
                </a:solidFill>
                <a:latin typeface="Arial"/>
                <a:ea typeface="Arial"/>
                <a:cs typeface="Arial"/>
              </a:defRPr>
            </a:pPr>
            <a:r>
              <a:rPr sz="1875" b="1" i="0">
                <a:solidFill>
                  <a:srgbClr val="FFFFFF"/>
                </a:solidFill>
                <a:latin typeface="Arial"/>
                <a:ea typeface="Arial"/>
                <a:cs typeface="Arial"/>
              </a:rPr>
              <a:t>Business owner</a:t>
            </a:r>
          </a:p>
        </p:txBody>
      </p:sp>
      <p:sp>
        <p:nvSpPr>
          <p:cNvPr id="18" name="">
            <a:extLst xmlns:a="http://schemas.openxmlformats.org/drawingml/2006/main">
              <a:ext uri="{FF2B5EF4-FFF2-40B4-BE49-F238E27FC236}">
                <a16:creationId xmlns:a16="http://schemas.microsoft.com/office/drawing/2014/main" id="{77A5D1CE-7E11-435B-921A-5077C00F92C4}"/>
              </a:ext>
            </a:extLst>
          </p:cNvPr>
          <p:cNvSpPr>
            <a:spLocks xmlns:a="http://schemas.openxmlformats.org/drawingml/2006/main" noGrp="1"/>
          </p:cNvSpPr>
          <p:nvPr/>
        </p:nvSpPr>
        <p:spPr>
          <a:xfrm xmlns:a="http://schemas.openxmlformats.org/drawingml/2006/main">
            <a:off x="5905500" y="4000500"/>
            <a:ext cx="3810000" cy="1333500"/>
          </a:xfrm>
          <a:prstGeom xmlns:a="http://schemas.openxmlformats.org/drawingml/2006/main" prst="roundRect">
            <a:avLst>
              <a:gd name="adj" fmla="val 12857"/>
            </a:avLst>
          </a:prstGeom>
          <a:solidFill xmlns:a="http://schemas.openxmlformats.org/drawingml/2006/main">
            <a:srgbClr val="16120E"/>
          </a:solidFill>
          <a:ln xmlns:a="http://schemas.openxmlformats.org/drawingml/2006/main" w="9525">
            <a:solidFill>
              <a:srgbClr val="16120E"/>
            </a:solidFill>
            <a:prstDash val="solid"/>
          </a:ln>
        </p:spPr>
      </p:sp>
      <p:sp>
        <p:nvSpPr>
          <p:cNvPr id="19" name="">
            <a:extLst xmlns:a="http://schemas.openxmlformats.org/drawingml/2006/main">
              <a:ext uri="{FF2B5EF4-FFF2-40B4-BE49-F238E27FC236}">
                <a16:creationId xmlns:a16="http://schemas.microsoft.com/office/drawing/2014/main" id="{4C1BE046-7524-4C7A-9A0A-521BFEDA84E0}"/>
              </a:ext>
            </a:extLst>
          </p:cNvPr>
          <p:cNvSpPr>
            <a:spLocks xmlns:a="http://schemas.openxmlformats.org/drawingml/2006/main" noGrp="1"/>
          </p:cNvSpPr>
          <p:nvPr/>
        </p:nvSpPr>
        <p:spPr>
          <a:xfrm xmlns:a="http://schemas.openxmlformats.org/drawingml/2006/main">
            <a:off x="6172200" y="42862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3900" b="1" i="0">
                <a:solidFill>
                  <a:srgbClr val="FFFFFF"/>
                </a:solidFill>
                <a:latin typeface="Arial"/>
                <a:ea typeface="Arial"/>
                <a:cs typeface="Arial"/>
              </a:defRPr>
            </a:pPr>
            <a:r>
              <a:rPr sz="3900" b="1" i="0">
                <a:solidFill>
                  <a:srgbClr val="FFFFFF"/>
                </a:solidFill>
                <a:latin typeface="Arial"/>
                <a:ea typeface="Arial"/>
                <a:cs typeface="Arial"/>
              </a:rPr>
              <a:t>I</a:t>
            </a:r>
          </a:p>
        </p:txBody>
      </p:sp>
      <p:sp>
        <p:nvSpPr>
          <p:cNvPr id="20" name="">
            <a:extLst xmlns:a="http://schemas.openxmlformats.org/drawingml/2006/main">
              <a:ext uri="{FF2B5EF4-FFF2-40B4-BE49-F238E27FC236}">
                <a16:creationId xmlns:a16="http://schemas.microsoft.com/office/drawing/2014/main" id="{AA5212B8-DFA3-4746-A09B-970495F9CCB9}"/>
              </a:ext>
            </a:extLst>
          </p:cNvPr>
          <p:cNvSpPr>
            <a:spLocks xmlns:a="http://schemas.openxmlformats.org/drawingml/2006/main" noGrp="1"/>
          </p:cNvSpPr>
          <p:nvPr/>
        </p:nvSpPr>
        <p:spPr>
          <a:xfrm xmlns:a="http://schemas.openxmlformats.org/drawingml/2006/main">
            <a:off x="7105650" y="4467225"/>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875" b="1" i="0">
                <a:solidFill>
                  <a:srgbClr val="FFFFFF"/>
                </a:solidFill>
                <a:latin typeface="Arial"/>
                <a:ea typeface="Arial"/>
                <a:cs typeface="Arial"/>
              </a:defRPr>
            </a:pPr>
            <a:r>
              <a:rPr sz="1875" b="1" i="0">
                <a:solidFill>
                  <a:srgbClr val="FFFFFF"/>
                </a:solidFill>
                <a:latin typeface="Arial"/>
                <a:ea typeface="Arial"/>
                <a:cs typeface="Arial"/>
              </a:rPr>
              <a:t>Investor</a:t>
            </a:r>
          </a:p>
        </p:txBody>
      </p:sp>
    </p:spTree>
    <p:extLst>
      <p:ext uri="{BB962C8B-B14F-4D97-AF65-F5344CB8AC3E}">
        <p14:creationId xmlns:p14="http://schemas.microsoft.com/office/powerpoint/2010/main" val="1909954824"/>
      </p:ext>
    </p:extLst>
  </p:cSld>
</p:sld>
</file>

<file path=ppt/slides/slide28.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A2EB4EDE-7E8C-4997-9882-872A1088D40E}"/>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FEDFE3C-C606-4CCC-B616-E22B6D148B55}"/>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8FFB763-EC9C-4F53-AB96-51E666D58840}"/>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6753DFD0-17DA-4ED7-9D49-FB96CCC2D601}"/>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B5B1CD4-B493-4F2D-843E-710B01B2BD12}"/>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975726C-4130-4E06-8989-1824DD0DA081}"/>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73642E44-BC2F-4CB6-AF4E-E38D6B081374}"/>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AA943AE-391A-4335-93F7-B8F8C0F13777}"/>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514719C-A62A-4F46-BCA6-E4A5627DEE1C}"/>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5D2C5AF2-72D7-45D6-8DD2-39D3E6D15415}"/>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d671dd7af1874e0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C765EBEE-8BB8-4569-A93A-CF2D8E9163CD}"/>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30EB72F4-B460-4E55-85B5-15F1D4F081E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a6adb3e085444931"/>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d9c3b29177b247d8"/>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35BE7C29-9226-4C40-B3F2-B53DCD33CD8B}"/>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LEVERAGE LESSON</a:t>
            </a:r>
          </a:p>
        </p:txBody>
      </p:sp>
      <p:sp>
        <p:nvSpPr>
          <p:cNvPr id="16" name="">
            <a:extLst xmlns:a="http://schemas.openxmlformats.org/drawingml/2006/main">
              <a:ext uri="{FF2B5EF4-FFF2-40B4-BE49-F238E27FC236}">
                <a16:creationId xmlns:a16="http://schemas.microsoft.com/office/drawing/2014/main" id="{73EAFA67-9FD5-4D54-AC77-E36EBA8EE51B}"/>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28 / 60</a:t>
            </a:r>
          </a:p>
        </p:txBody>
      </p:sp>
      <p:sp>
        <p:nvSpPr>
          <p:cNvPr id="17" name="">
            <a:extLst xmlns:a="http://schemas.openxmlformats.org/drawingml/2006/main">
              <a:ext uri="{FF2B5EF4-FFF2-40B4-BE49-F238E27FC236}">
                <a16:creationId xmlns:a16="http://schemas.microsoft.com/office/drawing/2014/main" id="{53CE78F4-A2C2-4D82-A8B3-5B9E08F8E429}"/>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THE MILLIONAIRE REAL ESTATE AGENT</a:t>
            </a:r>
          </a:p>
        </p:txBody>
      </p:sp>
      <p:sp>
        <p:nvSpPr>
          <p:cNvPr id="18" name="">
            <a:extLst xmlns:a="http://schemas.openxmlformats.org/drawingml/2006/main">
              <a:ext uri="{FF2B5EF4-FFF2-40B4-BE49-F238E27FC236}">
                <a16:creationId xmlns:a16="http://schemas.microsoft.com/office/drawing/2014/main" id="{62B0F586-79BE-4330-949F-4A96E2130EA8}"/>
              </a:ext>
            </a:extLst>
          </p:cNvPr>
          <p:cNvSpPr>
            <a:spLocks xmlns:a="http://schemas.openxmlformats.org/drawingml/2006/main" noGrp="1"/>
          </p:cNvSpPr>
          <p:nvPr/>
        </p:nvSpPr>
        <p:spPr>
          <a:xfrm xmlns:a="http://schemas.openxmlformats.org/drawingml/2006/main">
            <a:off x="819150" y="1714500"/>
            <a:ext cx="10001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F5EFE7"/>
                </a:solidFill>
                <a:latin typeface="Arial"/>
                <a:ea typeface="Arial"/>
                <a:cs typeface="Arial"/>
              </a:defRPr>
            </a:pPr>
            <a:r>
              <a:rPr sz="4050" b="1" i="0">
                <a:solidFill>
                  <a:srgbClr val="F5EFE7"/>
                </a:solidFill>
                <a:latin typeface="Arial"/>
                <a:ea typeface="Arial"/>
                <a:cs typeface="Arial"/>
              </a:rPr>
              <a:t>Hire an admin. Delegate the work away.</a:t>
            </a:r>
          </a:p>
        </p:txBody>
      </p:sp>
      <p:sp>
        <p:nvSpPr>
          <p:cNvPr id="19" name="">
            <a:extLst xmlns:a="http://schemas.openxmlformats.org/drawingml/2006/main">
              <a:ext uri="{FF2B5EF4-FFF2-40B4-BE49-F238E27FC236}">
                <a16:creationId xmlns:a16="http://schemas.microsoft.com/office/drawing/2014/main" id="{FE0D7A29-43C0-4538-A0A7-0C9293805068}"/>
              </a:ext>
            </a:extLst>
          </p:cNvPr>
          <p:cNvSpPr>
            <a:spLocks xmlns:a="http://schemas.openxmlformats.org/drawingml/2006/main" noGrp="1"/>
          </p:cNvSpPr>
          <p:nvPr/>
        </p:nvSpPr>
        <p:spPr>
          <a:xfrm xmlns:a="http://schemas.openxmlformats.org/drawingml/2006/main">
            <a:off x="819150" y="3810000"/>
            <a:ext cx="8858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150" b="1" i="1">
                <a:solidFill>
                  <a:srgbClr val="FBE0D6"/>
                </a:solidFill>
                <a:latin typeface="Georgia"/>
                <a:ea typeface="Georgia"/>
                <a:cs typeface="Georgia"/>
              </a:defRPr>
            </a:pPr>
            <a:r>
              <a:rPr sz="3150" b="1" i="1">
                <a:solidFill>
                  <a:srgbClr val="FBE0D6"/>
                </a:solidFill>
                <a:latin typeface="Georgia"/>
                <a:ea typeface="Georgia"/>
                <a:cs typeface="Georgia"/>
              </a:rPr>
              <a:t>Your highest-value work needs room.</a:t>
            </a:r>
          </a:p>
        </p:txBody>
      </p:sp>
    </p:spTree>
    <p:extLst>
      <p:ext uri="{BB962C8B-B14F-4D97-AF65-F5344CB8AC3E}">
        <p14:creationId xmlns:p14="http://schemas.microsoft.com/office/powerpoint/2010/main" val="258798173"/>
      </p:ext>
    </p:extLst>
  </p:cSld>
</p:sld>
</file>

<file path=ppt/slides/slide29.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AEB764D-3128-40AE-99BD-B15DC85C7390}"/>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7CA5933-A2CB-409F-B504-70B9903AC2BC}"/>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E30C483A-39FF-4ED7-B6C4-DB50F4B4BCEF}"/>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1743494-5981-4C12-BB32-9593CB66F429}"/>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5A9B388-C96F-4DB2-A6D4-13089FE5867B}"/>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A2FD225-F5DD-40D7-A162-4D33594F4A31}"/>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EC7D709E-7C10-47DA-8726-89688DD620FF}"/>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A34FEBD4-8270-4B77-A5F6-330C7D6F7D06}"/>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8E8941D-F1F2-4349-826D-B8077CFD295C}"/>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934769E-DF68-4FF5-AB81-D9F652481C28}"/>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3a5a8efde20f4b08"/>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C8070E48-1A7D-428D-8F30-EE67EB927290}"/>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6FA1B0BE-B1D0-4353-AD3C-1750EF6EBF0A}"/>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8747a6d15446410f"/>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a8d28e92245e409b"/>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82A3B1AE-A1DC-4F12-B1B5-2BCF4DCB02F0}"/>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LEVERAGE LESSON</a:t>
            </a:r>
          </a:p>
        </p:txBody>
      </p:sp>
      <p:sp>
        <p:nvSpPr>
          <p:cNvPr id="16" name="">
            <a:extLst xmlns:a="http://schemas.openxmlformats.org/drawingml/2006/main">
              <a:ext uri="{FF2B5EF4-FFF2-40B4-BE49-F238E27FC236}">
                <a16:creationId xmlns:a16="http://schemas.microsoft.com/office/drawing/2014/main" id="{DBBBDCF4-AF19-4C50-959B-830341143F4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29 / 60</a:t>
            </a:r>
          </a:p>
        </p:txBody>
      </p:sp>
      <p:sp>
        <p:nvSpPr>
          <p:cNvPr id="17" name="">
            <a:extLst xmlns:a="http://schemas.openxmlformats.org/drawingml/2006/main">
              <a:ext uri="{FF2B5EF4-FFF2-40B4-BE49-F238E27FC236}">
                <a16:creationId xmlns:a16="http://schemas.microsoft.com/office/drawing/2014/main" id="{E79EFE8E-50B9-4B31-BD72-97D1842B0F2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THE E-MYTH</a:t>
            </a:r>
          </a:p>
        </p:txBody>
      </p:sp>
      <p:sp>
        <p:nvSpPr>
          <p:cNvPr id="18" name="">
            <a:extLst xmlns:a="http://schemas.openxmlformats.org/drawingml/2006/main">
              <a:ext uri="{FF2B5EF4-FFF2-40B4-BE49-F238E27FC236}">
                <a16:creationId xmlns:a16="http://schemas.microsoft.com/office/drawing/2014/main" id="{B3ADE02D-5405-4FD2-8971-61CA18555747}"/>
              </a:ext>
            </a:extLst>
          </p:cNvPr>
          <p:cNvSpPr>
            <a:spLocks xmlns:a="http://schemas.openxmlformats.org/drawingml/2006/main" noGrp="1"/>
          </p:cNvSpPr>
          <p:nvPr/>
        </p:nvSpPr>
        <p:spPr>
          <a:xfrm xmlns:a="http://schemas.openxmlformats.org/drawingml/2006/main">
            <a:off x="819150" y="1714500"/>
            <a:ext cx="9810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900" b="1" i="0">
                <a:solidFill>
                  <a:srgbClr val="1A1714"/>
                </a:solidFill>
                <a:latin typeface="Arial"/>
                <a:ea typeface="Arial"/>
                <a:cs typeface="Arial"/>
              </a:defRPr>
            </a:pPr>
            <a:r>
              <a:rPr sz="3900" b="1" i="0">
                <a:solidFill>
                  <a:srgbClr val="1A1714"/>
                </a:solidFill>
                <a:latin typeface="Arial"/>
                <a:ea typeface="Arial"/>
                <a:cs typeface="Arial"/>
              </a:rPr>
              <a:t>Work on the business—not inside every task.</a:t>
            </a:r>
          </a:p>
        </p:txBody>
      </p:sp>
      <p:sp>
        <p:nvSpPr>
          <p:cNvPr id="19" name="">
            <a:extLst xmlns:a="http://schemas.openxmlformats.org/drawingml/2006/main">
              <a:ext uri="{FF2B5EF4-FFF2-40B4-BE49-F238E27FC236}">
                <a16:creationId xmlns:a16="http://schemas.microsoft.com/office/drawing/2014/main" id="{7B61757F-4FB3-4741-B345-980F27CFFDAD}"/>
              </a:ext>
            </a:extLst>
          </p:cNvPr>
          <p:cNvSpPr>
            <a:spLocks xmlns:a="http://schemas.openxmlformats.org/drawingml/2006/main" noGrp="1"/>
          </p:cNvSpPr>
          <p:nvPr/>
        </p:nvSpPr>
        <p:spPr>
          <a:xfrm xmlns:a="http://schemas.openxmlformats.org/drawingml/2006/main">
            <a:off x="819150" y="3857625"/>
            <a:ext cx="8382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150" b="1" i="1">
                <a:solidFill>
                  <a:srgbClr val="EA5536"/>
                </a:solidFill>
                <a:latin typeface="Georgia"/>
                <a:ea typeface="Georgia"/>
                <a:cs typeface="Georgia"/>
              </a:defRPr>
            </a:pPr>
            <a:r>
              <a:rPr sz="3150" b="1" i="1">
                <a:solidFill>
                  <a:srgbClr val="EA5536"/>
                </a:solidFill>
                <a:latin typeface="Georgia"/>
                <a:ea typeface="Georgia"/>
                <a:cs typeface="Georgia"/>
              </a:rPr>
              <a:t>Own the system, not the job.</a:t>
            </a:r>
          </a:p>
        </p:txBody>
      </p:sp>
    </p:spTree>
    <p:extLst>
      <p:ext uri="{BB962C8B-B14F-4D97-AF65-F5344CB8AC3E}">
        <p14:creationId xmlns:p14="http://schemas.microsoft.com/office/powerpoint/2010/main" val="30918910"/>
      </p:ext>
    </p:extLst>
  </p:cSld>
</p:sld>
</file>

<file path=ppt/slides/slide3.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4a50178a7c06423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C813E2AB-F245-4236-85C1-5CBC504DD383}"/>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4262F74A-6B02-4E10-87A0-93C646B9BD6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54cd708ff35144c7"/>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7d0be0c4bc6b4edc"/>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53F9445C-A507-45C9-B7F6-CFEF48D1091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HOUSEKEEPING</a:t>
            </a:r>
          </a:p>
        </p:txBody>
      </p:sp>
      <p:sp>
        <p:nvSpPr>
          <p:cNvPr id="6" name="">
            <a:extLst xmlns:a="http://schemas.openxmlformats.org/drawingml/2006/main">
              <a:ext uri="{FF2B5EF4-FFF2-40B4-BE49-F238E27FC236}">
                <a16:creationId xmlns:a16="http://schemas.microsoft.com/office/drawing/2014/main" id="{E6356E95-BCB2-436F-8225-B4F7C36FCEF4}"/>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03 / 60</a:t>
            </a:r>
          </a:p>
        </p:txBody>
      </p:sp>
      <p:sp>
        <p:nvSpPr>
          <p:cNvPr id="7" name="">
            <a:extLst xmlns:a="http://schemas.openxmlformats.org/drawingml/2006/main">
              <a:ext uri="{FF2B5EF4-FFF2-40B4-BE49-F238E27FC236}">
                <a16:creationId xmlns:a16="http://schemas.microsoft.com/office/drawing/2014/main" id="{83A6D0F4-BB83-44FB-8FCF-8235C91505B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I’M GOING TO MOVE FAST</a:t>
            </a:r>
          </a:p>
        </p:txBody>
      </p:sp>
      <p:sp>
        <p:nvSpPr>
          <p:cNvPr id="8" name="">
            <a:extLst xmlns:a="http://schemas.openxmlformats.org/drawingml/2006/main">
              <a:ext uri="{FF2B5EF4-FFF2-40B4-BE49-F238E27FC236}">
                <a16:creationId xmlns:a16="http://schemas.microsoft.com/office/drawing/2014/main" id="{CA931398-9947-420B-B5BF-BB12EB86770A}"/>
              </a:ext>
            </a:extLst>
          </p:cNvPr>
          <p:cNvSpPr>
            <a:spLocks xmlns:a="http://schemas.openxmlformats.org/drawingml/2006/main" noGrp="1"/>
          </p:cNvSpPr>
          <p:nvPr/>
        </p:nvSpPr>
        <p:spPr>
          <a:xfrm xmlns:a="http://schemas.openxmlformats.org/drawingml/2006/main">
            <a:off x="723900" y="1428750"/>
            <a:ext cx="6667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Don’t photograph every slide.</a:t>
            </a:r>
          </a:p>
        </p:txBody>
      </p:sp>
      <p:sp>
        <p:nvSpPr>
          <p:cNvPr id="9" name="">
            <a:extLst xmlns:a="http://schemas.openxmlformats.org/drawingml/2006/main">
              <a:ext uri="{FF2B5EF4-FFF2-40B4-BE49-F238E27FC236}">
                <a16:creationId xmlns:a16="http://schemas.microsoft.com/office/drawing/2014/main" id="{29304AC6-DFF8-43DB-938A-6A4F64C059B6}"/>
              </a:ext>
            </a:extLst>
          </p:cNvPr>
          <p:cNvSpPr>
            <a:spLocks xmlns:a="http://schemas.openxmlformats.org/drawingml/2006/main" noGrp="1"/>
          </p:cNvSpPr>
          <p:nvPr/>
        </p:nvSpPr>
        <p:spPr>
          <a:xfrm xmlns:a="http://schemas.openxmlformats.org/drawingml/2006/main">
            <a:off x="723900" y="2838450"/>
            <a:ext cx="4762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4200" b="1" i="1">
                <a:solidFill>
                  <a:srgbClr val="FBE0D6"/>
                </a:solidFill>
                <a:latin typeface="Georgia"/>
                <a:ea typeface="Georgia"/>
                <a:cs typeface="Georgia"/>
              </a:defRPr>
            </a:pPr>
            <a:r>
              <a:rPr sz="4200" b="1" i="1">
                <a:solidFill>
                  <a:srgbClr val="FBE0D6"/>
                </a:solidFill>
                <a:latin typeface="Georgia"/>
                <a:ea typeface="Georgia"/>
                <a:cs typeface="Georgia"/>
              </a:rPr>
              <a:t>Scan once.</a:t>
            </a:r>
          </a:p>
        </p:txBody>
      </p:sp>
      <p:sp>
        <p:nvSpPr>
          <p:cNvPr id="10" name="">
            <a:extLst xmlns:a="http://schemas.openxmlformats.org/drawingml/2006/main">
              <a:ext uri="{FF2B5EF4-FFF2-40B4-BE49-F238E27FC236}">
                <a16:creationId xmlns:a16="http://schemas.microsoft.com/office/drawing/2014/main" id="{A5FA0FF6-302B-4173-B0A4-D43F5E0854DC}"/>
              </a:ext>
            </a:extLst>
          </p:cNvPr>
          <p:cNvSpPr>
            <a:spLocks xmlns:a="http://schemas.openxmlformats.org/drawingml/2006/main" noGrp="1"/>
          </p:cNvSpPr>
          <p:nvPr/>
        </p:nvSpPr>
        <p:spPr>
          <a:xfrm xmlns:a="http://schemas.openxmlformats.org/drawingml/2006/main">
            <a:off x="723900" y="3714750"/>
            <a:ext cx="6191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475" b="1" i="0">
                <a:solidFill>
                  <a:srgbClr val="F5EFE7"/>
                </a:solidFill>
                <a:latin typeface="Arial"/>
                <a:ea typeface="Arial"/>
                <a:cs typeface="Arial"/>
              </a:defRPr>
            </a:pPr>
            <a:r>
              <a:rPr sz="2475" b="1" i="0">
                <a:solidFill>
                  <a:srgbClr val="F5EFE7"/>
                </a:solidFill>
                <a:latin typeface="Arial"/>
                <a:ea typeface="Arial"/>
                <a:cs typeface="Arial"/>
                <a:hlinkClick xmlns:r="http://schemas.openxmlformats.org/officeDocument/2006/relationships" r:id="R5fd080756feb425e"/>
              </a:rPr>
              <a:t>HOMIESAI.COM/SLIDES</a:t>
            </a:r>
          </a:p>
        </p:txBody>
      </p:sp>
      <p:sp>
        <p:nvSpPr>
          <p:cNvPr id="11" name="">
            <a:extLst xmlns:a="http://schemas.openxmlformats.org/drawingml/2006/main">
              <a:ext uri="{FF2B5EF4-FFF2-40B4-BE49-F238E27FC236}">
                <a16:creationId xmlns:a16="http://schemas.microsoft.com/office/drawing/2014/main" id="{C63E5914-71A1-4A4F-B5E6-DFE7E2929144}"/>
              </a:ext>
            </a:extLst>
          </p:cNvPr>
          <p:cNvSpPr>
            <a:spLocks xmlns:a="http://schemas.openxmlformats.org/drawingml/2006/main" noGrp="1"/>
          </p:cNvSpPr>
          <p:nvPr/>
        </p:nvSpPr>
        <p:spPr>
          <a:xfrm xmlns:a="http://schemas.openxmlformats.org/drawingml/2006/main">
            <a:off x="8286750" y="1162050"/>
            <a:ext cx="2857500" cy="3429000"/>
          </a:xfrm>
          <a:prstGeom xmlns:a="http://schemas.openxmlformats.org/drawingml/2006/main" prst="roundRect">
            <a:avLst>
              <a:gd name="adj" fmla="val 8667"/>
            </a:avLst>
          </a:prstGeom>
          <a:solidFill xmlns:a="http://schemas.openxmlformats.org/drawingml/2006/main">
            <a:srgbClr val="FFFFFF"/>
          </a:solidFill>
          <a:ln xmlns:a="http://schemas.openxmlformats.org/drawingml/2006/main" w="9525">
            <a:solidFill>
              <a:srgbClr val="3A3028"/>
            </a:solidFill>
            <a:prstDash val="solid"/>
          </a:ln>
        </p:spPr>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5e0bd852ac0946ff"/>
          <a:stretch xmlns:a="http://schemas.openxmlformats.org/drawingml/2006/main"/>
        </p:blipFill>
        <p:spPr>
          <a:xfrm xmlns:a="http://schemas.openxmlformats.org/drawingml/2006/main">
            <a:off x="8743950" y="1581150"/>
            <a:ext cx="1943100" cy="1943100"/>
          </a:xfrm>
          <a:prstGeom xmlns:a="http://schemas.openxmlformats.org/drawingml/2006/main" prst="rect">
            <a:avLst/>
          </a:prstGeom>
        </p:spPr>
      </p:pic>
      <p:sp>
        <p:nvSpPr>
          <p:cNvPr id="13" name="">
            <a:extLst xmlns:a="http://schemas.openxmlformats.org/drawingml/2006/main">
              <a:ext uri="{FF2B5EF4-FFF2-40B4-BE49-F238E27FC236}">
                <a16:creationId xmlns:a16="http://schemas.microsoft.com/office/drawing/2014/main" id="{4C2029FE-FF37-433D-B33E-A0F2FB0375BB}"/>
              </a:ext>
            </a:extLst>
          </p:cNvPr>
          <p:cNvSpPr>
            <a:spLocks xmlns:a="http://schemas.openxmlformats.org/drawingml/2006/main" noGrp="1"/>
          </p:cNvSpPr>
          <p:nvPr/>
        </p:nvSpPr>
        <p:spPr>
          <a:xfrm xmlns:a="http://schemas.openxmlformats.org/drawingml/2006/main">
            <a:off x="8572500" y="3752850"/>
            <a:ext cx="2286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1275" b="1" i="0">
                <a:solidFill>
                  <a:srgbClr val="1A1714"/>
                </a:solidFill>
                <a:latin typeface="Arial"/>
                <a:ea typeface="Arial"/>
                <a:cs typeface="Arial"/>
              </a:defRPr>
            </a:pPr>
            <a:r>
              <a:rPr sz="1275" b="1" i="0">
                <a:solidFill>
                  <a:srgbClr val="1A1714"/>
                </a:solidFill>
                <a:latin typeface="Arial"/>
                <a:ea typeface="Arial"/>
                <a:cs typeface="Arial"/>
              </a:rPr>
              <a:t>Slides · sources · downloads</a:t>
            </a:r>
          </a:p>
        </p:txBody>
      </p:sp>
    </p:spTree>
    <p:extLst>
      <p:ext uri="{BB962C8B-B14F-4D97-AF65-F5344CB8AC3E}">
        <p14:creationId xmlns:p14="http://schemas.microsoft.com/office/powerpoint/2010/main" val="1733892641"/>
      </p:ext>
    </p:extLst>
  </p:cSld>
</p:sld>
</file>

<file path=ppt/slides/slide30.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f49afc7b54fb4707"/>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C343B120-43DA-4F5C-8851-CA40BCA390D8}"/>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C876283A-F4DF-4127-BD5D-1920DDE1125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ff5d4ecd7d5f4dd0"/>
              </a:rPr>
              <a:t>HOMIESAI.COM/SLIDES</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369f09bfef0a4bf1"/>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753D0D6-01DE-4067-BF39-97E6CD670010}"/>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LEVERAGE LESSON</a:t>
            </a:r>
          </a:p>
        </p:txBody>
      </p:sp>
      <p:sp>
        <p:nvSpPr>
          <p:cNvPr id="6" name="">
            <a:extLst xmlns:a="http://schemas.openxmlformats.org/drawingml/2006/main">
              <a:ext uri="{FF2B5EF4-FFF2-40B4-BE49-F238E27FC236}">
                <a16:creationId xmlns:a16="http://schemas.microsoft.com/office/drawing/2014/main" id="{D33A76DD-D126-49CE-B46A-FF22C9997A9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30 / 60</a:t>
            </a:r>
          </a:p>
        </p:txBody>
      </p:sp>
      <p:sp>
        <p:nvSpPr>
          <p:cNvPr id="7" name="">
            <a:extLst xmlns:a="http://schemas.openxmlformats.org/drawingml/2006/main">
              <a:ext uri="{FF2B5EF4-FFF2-40B4-BE49-F238E27FC236}">
                <a16:creationId xmlns:a16="http://schemas.microsoft.com/office/drawing/2014/main" id="{1A88A85E-409A-4886-9058-F1D38885FAA6}"/>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THE UPDATED MATH</a:t>
            </a:r>
          </a:p>
        </p:txBody>
      </p:sp>
      <p:sp>
        <p:nvSpPr>
          <p:cNvPr id="8" name="">
            <a:extLst xmlns:a="http://schemas.openxmlformats.org/drawingml/2006/main">
              <a:ext uri="{FF2B5EF4-FFF2-40B4-BE49-F238E27FC236}">
                <a16:creationId xmlns:a16="http://schemas.microsoft.com/office/drawing/2014/main" id="{C2635E8B-A757-4108-8A1B-BC86FF437E3B}"/>
              </a:ext>
            </a:extLst>
          </p:cNvPr>
          <p:cNvSpPr>
            <a:spLocks xmlns:a="http://schemas.openxmlformats.org/drawingml/2006/main" noGrp="1"/>
          </p:cNvSpPr>
          <p:nvPr/>
        </p:nvSpPr>
        <p:spPr>
          <a:xfrm xmlns:a="http://schemas.openxmlformats.org/drawingml/2006/main">
            <a:off x="723900" y="1352550"/>
            <a:ext cx="7048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1A1714"/>
                </a:solidFill>
                <a:latin typeface="Arial"/>
                <a:ea typeface="Arial"/>
                <a:cs typeface="Arial"/>
              </a:defRPr>
            </a:pPr>
            <a:r>
              <a:rPr sz="4050" b="1" i="0">
                <a:solidFill>
                  <a:srgbClr val="1A1714"/>
                </a:solidFill>
                <a:latin typeface="Arial"/>
                <a:ea typeface="Arial"/>
                <a:cs typeface="Arial"/>
              </a:rPr>
              <a:t>$20/hour work is now 20¢/hour work.</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16a34351c02a4021"/>
          <a:stretch xmlns:a="http://schemas.openxmlformats.org/drawingml/2006/main"/>
        </p:blipFill>
        <p:spPr>
          <a:xfrm xmlns:a="http://schemas.openxmlformats.org/drawingml/2006/main">
            <a:off x="6048375" y="1740098"/>
            <a:ext cx="5429250" cy="3053953"/>
          </a:xfrm>
          <a:prstGeom xmlns:a="http://schemas.openxmlformats.org/drawingml/2006/main" prst="rect">
            <a:avLst/>
          </a:prstGeom>
        </p:spPr>
      </p:pic>
      <p:sp>
        <p:nvSpPr>
          <p:cNvPr id="10" name="">
            <a:extLst xmlns:a="http://schemas.openxmlformats.org/drawingml/2006/main">
              <a:ext uri="{FF2B5EF4-FFF2-40B4-BE49-F238E27FC236}">
                <a16:creationId xmlns:a16="http://schemas.microsoft.com/office/drawing/2014/main" id="{4272277F-DBD0-4AD1-86E4-A4B5528544BC}"/>
              </a:ext>
            </a:extLst>
          </p:cNvPr>
          <p:cNvSpPr>
            <a:spLocks xmlns:a="http://schemas.openxmlformats.org/drawingml/2006/main" noGrp="1"/>
          </p:cNvSpPr>
          <p:nvPr/>
        </p:nvSpPr>
        <p:spPr>
          <a:xfrm xmlns:a="http://schemas.openxmlformats.org/drawingml/2006/main">
            <a:off x="723900" y="3857625"/>
            <a:ext cx="49530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0299"/>
          </a:bodyPr>
          <a:lstStyle xmlns:a="http://schemas.openxmlformats.org/drawingml/2006/main"/>
          <a:p xmlns:a="http://schemas.openxmlformats.org/drawingml/2006/main">
            <a:pPr algn="l">
              <a:lnSpc>
                <a:spcPct val="102000"/>
              </a:lnSpc>
              <a:buNone/>
              <a:defRPr sz="2850" b="1" i="1">
                <a:solidFill>
                  <a:srgbClr val="AE3417"/>
                </a:solidFill>
                <a:latin typeface="Georgia"/>
                <a:ea typeface="Georgia"/>
                <a:cs typeface="Georgia"/>
              </a:defRPr>
            </a:pPr>
            <a:r>
              <a:rPr sz="2850" b="1" i="1">
                <a:solidFill>
                  <a:srgbClr val="AE3417"/>
                </a:solidFill>
                <a:latin typeface="Georgia"/>
                <a:ea typeface="Georgia"/>
                <a:cs typeface="Georgia"/>
              </a:rPr>
              <a:t>So why are you still doing it?</a:t>
            </a:r>
          </a:p>
        </p:txBody>
      </p:sp>
    </p:spTree>
    <p:extLst>
      <p:ext uri="{BB962C8B-B14F-4D97-AF65-F5344CB8AC3E}">
        <p14:creationId xmlns:p14="http://schemas.microsoft.com/office/powerpoint/2010/main" val="93585174"/>
      </p:ext>
    </p:extLst>
  </p:cSld>
</p:sld>
</file>

<file path=ppt/slides/slide31.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9E5C3A5E-3DBD-4D29-B832-B58B50E48F01}"/>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A535275-8F71-462C-9734-69AE87F49A3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8BD9673-45C5-4878-944C-E99290CF6D02}"/>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52603C6-A9CB-4039-81B4-816591B348AF}"/>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9A6B0F4-7BA3-48C4-BFBE-2FC5479047B8}"/>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95BFFDE-987D-4473-98B4-113ABAC6E4D6}"/>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40F1BB19-A61C-41AF-92FB-258B37E9ECA0}"/>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0BC07C4-AC90-4443-A1B2-D4BD5B8ABA5B}"/>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E891BC0-0524-4282-AE9C-E079D0E016A6}"/>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8F4313D-FA80-4046-AF46-FC2C4C08A185}"/>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25e9e07b5808474f"/>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ED829BAE-AE5A-4012-A287-3935B6A4AA36}"/>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BAD4B11B-4464-471B-A5B8-4FAF0B9A06D3}"/>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1ec234a96d15494c"/>
              </a:rPr>
              <a:t>HOMIESAI.COM/SLIDES</a:t>
            </a:r>
          </a:p>
        </p:txBody>
      </p:sp>
      <p:pic>
        <p:nvPicPr>
          <p:cNvPr id="34" name=""/>
          <p:cNvPicPr>
            <a:picLocks xmlns:a="http://schemas.openxmlformats.org/drawingml/2006/main" noChangeAspect="1"/>
          </p:cNvPicPr>
          <p:nvPr/>
        </p:nvPicPr>
        <p:blipFill>
          <a:blip xmlns:r="http://schemas.openxmlformats.org/officeDocument/2006/relationships" xmlns:a="http://schemas.openxmlformats.org/drawingml/2006/main" r:embed="R90da787ca16a4c88"/>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9F2D87C5-EE25-4040-A70B-7F047775DA0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PROMISE</a:t>
            </a:r>
          </a:p>
        </p:txBody>
      </p:sp>
      <p:sp>
        <p:nvSpPr>
          <p:cNvPr id="16" name="">
            <a:extLst xmlns:a="http://schemas.openxmlformats.org/drawingml/2006/main">
              <a:ext uri="{FF2B5EF4-FFF2-40B4-BE49-F238E27FC236}">
                <a16:creationId xmlns:a16="http://schemas.microsoft.com/office/drawing/2014/main" id="{A2D83C20-5FBF-42DA-924D-4AC2D1BBEEA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31 / 60</a:t>
            </a:r>
          </a:p>
        </p:txBody>
      </p:sp>
      <p:sp>
        <p:nvSpPr>
          <p:cNvPr id="17" name="">
            <a:extLst xmlns:a="http://schemas.openxmlformats.org/drawingml/2006/main">
              <a:ext uri="{FF2B5EF4-FFF2-40B4-BE49-F238E27FC236}">
                <a16:creationId xmlns:a16="http://schemas.microsoft.com/office/drawing/2014/main" id="{7068F294-EA2A-4944-8CAF-5C1731C70E26}"/>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IF I DO ONE THING TODAY</a:t>
            </a:r>
          </a:p>
        </p:txBody>
      </p:sp>
      <p:sp>
        <p:nvSpPr>
          <p:cNvPr id="18" name="">
            <a:extLst xmlns:a="http://schemas.openxmlformats.org/drawingml/2006/main">
              <a:ext uri="{FF2B5EF4-FFF2-40B4-BE49-F238E27FC236}">
                <a16:creationId xmlns:a16="http://schemas.microsoft.com/office/drawing/2014/main" id="{6471A224-E6E9-470F-A848-858FF959944D}"/>
              </a:ext>
            </a:extLst>
          </p:cNvPr>
          <p:cNvSpPr>
            <a:spLocks xmlns:a="http://schemas.openxmlformats.org/drawingml/2006/main" noGrp="1"/>
          </p:cNvSpPr>
          <p:nvPr/>
        </p:nvSpPr>
        <p:spPr>
          <a:xfrm xmlns:a="http://schemas.openxmlformats.org/drawingml/2006/main">
            <a:off x="857250" y="1714500"/>
            <a:ext cx="9906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350" b="1" i="0">
                <a:solidFill>
                  <a:srgbClr val="F5EFE7"/>
                </a:solidFill>
                <a:latin typeface="Arial"/>
                <a:ea typeface="Arial"/>
                <a:cs typeface="Arial"/>
              </a:defRPr>
            </a:pPr>
            <a:r>
              <a:rPr sz="4350" b="1" i="0">
                <a:solidFill>
                  <a:srgbClr val="F5EFE7"/>
                </a:solidFill>
                <a:latin typeface="Arial"/>
                <a:ea typeface="Arial"/>
                <a:cs typeface="Arial"/>
              </a:rPr>
              <a:t>I want to give you tomorrow back.</a:t>
            </a:r>
          </a:p>
        </p:txBody>
      </p:sp>
      <p:sp>
        <p:nvSpPr>
          <p:cNvPr id="19" name="">
            <a:extLst xmlns:a="http://schemas.openxmlformats.org/drawingml/2006/main">
              <a:ext uri="{FF2B5EF4-FFF2-40B4-BE49-F238E27FC236}">
                <a16:creationId xmlns:a16="http://schemas.microsoft.com/office/drawing/2014/main" id="{CA940215-148E-4E3E-A61B-3BF52031B873}"/>
              </a:ext>
            </a:extLst>
          </p:cNvPr>
          <p:cNvSpPr>
            <a:spLocks xmlns:a="http://schemas.openxmlformats.org/drawingml/2006/main" noGrp="1"/>
          </p:cNvSpPr>
          <p:nvPr/>
        </p:nvSpPr>
        <p:spPr>
          <a:xfrm xmlns:a="http://schemas.openxmlformats.org/drawingml/2006/main">
            <a:off x="857250" y="3810000"/>
            <a:ext cx="9334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BE0D6"/>
                </a:solidFill>
                <a:latin typeface="Arial"/>
                <a:ea typeface="Arial"/>
                <a:cs typeface="Arial"/>
              </a:defRPr>
            </a:pPr>
            <a:r>
              <a:rPr sz="2850" b="1" i="0">
                <a:solidFill>
                  <a:srgbClr val="FBE0D6"/>
                </a:solidFill>
                <a:latin typeface="Arial"/>
                <a:ea typeface="Arial"/>
                <a:cs typeface="Arial"/>
              </a:rPr>
              <a:t>Automate the work you hate—immediately.</a:t>
            </a:r>
          </a:p>
        </p:txBody>
      </p:sp>
      <p:sp>
        <p:nvSpPr>
          <p:cNvPr id="20" name="">
            <a:extLst xmlns:a="http://schemas.openxmlformats.org/drawingml/2006/main">
              <a:ext uri="{FF2B5EF4-FFF2-40B4-BE49-F238E27FC236}">
                <a16:creationId xmlns:a16="http://schemas.microsoft.com/office/drawing/2014/main" id="{DA377F3D-3D29-4D72-873E-76EB8B418E8D}"/>
              </a:ext>
            </a:extLst>
          </p:cNvPr>
          <p:cNvSpPr>
            <a:spLocks xmlns:a="http://schemas.openxmlformats.org/drawingml/2006/main" noGrp="1"/>
          </p:cNvSpPr>
          <p:nvPr/>
        </p:nvSpPr>
        <p:spPr>
          <a:xfrm xmlns:a="http://schemas.openxmlformats.org/drawingml/2006/main">
            <a:off x="857250" y="4953000"/>
            <a:ext cx="8667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575" b="0" i="0">
                <a:solidFill>
                  <a:srgbClr val="B9AD9D"/>
                </a:solidFill>
                <a:latin typeface="Arial"/>
                <a:ea typeface="Arial"/>
                <a:cs typeface="Arial"/>
              </a:defRPr>
            </a:pPr>
            <a:r>
              <a:rPr sz="1575" b="0" i="0">
                <a:solidFill>
                  <a:srgbClr val="B9AD9D"/>
                </a:solidFill>
                <a:latin typeface="Arial"/>
                <a:ea typeface="Arial"/>
                <a:cs typeface="Arial"/>
              </a:rPr>
              <a:t>Walk your AI through the process once. Let the system execute it next time.</a:t>
            </a:r>
          </a:p>
        </p:txBody>
      </p:sp>
    </p:spTree>
    <p:extLst>
      <p:ext uri="{BB962C8B-B14F-4D97-AF65-F5344CB8AC3E}">
        <p14:creationId xmlns:p14="http://schemas.microsoft.com/office/powerpoint/2010/main" val="1614833351"/>
      </p:ext>
    </p:extLst>
  </p:cSld>
</p:sld>
</file>

<file path=ppt/slides/slide32.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3815C85-EF4D-434B-9448-FA7A5CCEEC2F}"/>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9CA0F78-1800-457B-9120-2520A0084CD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32A42DA-1A89-4467-83A6-2831E47D059E}"/>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A966BD0-4EE7-41F3-9F79-497D3B0EF208}"/>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69D40AE-6AE9-4AA7-973A-A164C0A8BD4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06F65810-1DD4-496E-97D3-7FDED3CF9FBD}"/>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431FC8E-6C22-45A4-AB5A-D8E5E4D1A8D3}"/>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D5B443C5-746A-44F2-A31B-626224F73526}"/>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62371D-A427-4007-BDE6-1F4F24022D1A}"/>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A53AD985-77A7-46AB-8EB7-1F4A97FA1EDF}"/>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cce1ee33cae941c9"/>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A64EA887-D3A7-4E43-AEEC-A88FA092F28A}"/>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477F6669-EE85-450D-883B-4CCAAA832D6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274aad96e3c448bb"/>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3fd70469f219497c"/>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CCDA4F7D-9B11-428E-9296-0BA0AA7C0C5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2500C25C-1438-44E1-8ABD-FA23EE9B571F}"/>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32 / 60</a:t>
            </a:r>
          </a:p>
        </p:txBody>
      </p:sp>
      <p:sp>
        <p:nvSpPr>
          <p:cNvPr id="17" name="">
            <a:extLst xmlns:a="http://schemas.openxmlformats.org/drawingml/2006/main">
              <a:ext uri="{FF2B5EF4-FFF2-40B4-BE49-F238E27FC236}">
                <a16:creationId xmlns:a16="http://schemas.microsoft.com/office/drawing/2014/main" id="{A0B81CCF-C4D8-422C-906E-C8EE86A612B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THIS IS AN AI HARNESS</a:t>
            </a:r>
          </a:p>
        </p:txBody>
      </p:sp>
      <p:sp>
        <p:nvSpPr>
          <p:cNvPr id="18" name="">
            <a:extLst xmlns:a="http://schemas.openxmlformats.org/drawingml/2006/main">
              <a:ext uri="{FF2B5EF4-FFF2-40B4-BE49-F238E27FC236}">
                <a16:creationId xmlns:a16="http://schemas.microsoft.com/office/drawing/2014/main" id="{9A613894-26B1-4023-B50B-1560D9864D99}"/>
              </a:ext>
            </a:extLst>
          </p:cNvPr>
          <p:cNvSpPr>
            <a:spLocks xmlns:a="http://schemas.openxmlformats.org/drawingml/2006/main" noGrp="1"/>
          </p:cNvSpPr>
          <p:nvPr/>
        </p:nvSpPr>
        <p:spPr>
          <a:xfrm xmlns:a="http://schemas.openxmlformats.org/drawingml/2006/main">
            <a:off x="723900" y="1476375"/>
            <a:ext cx="5715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The model is 2%. The system is everything else.</a:t>
            </a:r>
          </a:p>
        </p:txBody>
      </p:sp>
      <p:sp>
        <p:nvSpPr>
          <p:cNvPr id="19" name="">
            <a:extLst xmlns:a="http://schemas.openxmlformats.org/drawingml/2006/main">
              <a:ext uri="{FF2B5EF4-FFF2-40B4-BE49-F238E27FC236}">
                <a16:creationId xmlns:a16="http://schemas.microsoft.com/office/drawing/2014/main" id="{C64D4E6F-2578-460D-AB39-093AF0A52CCA}"/>
              </a:ext>
            </a:extLst>
          </p:cNvPr>
          <p:cNvSpPr>
            <a:spLocks xmlns:a="http://schemas.openxmlformats.org/drawingml/2006/main" noGrp="1"/>
          </p:cNvSpPr>
          <p:nvPr/>
        </p:nvSpPr>
        <p:spPr>
          <a:xfrm xmlns:a="http://schemas.openxmlformats.org/drawingml/2006/main">
            <a:off x="723900" y="3476625"/>
            <a:ext cx="4953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800" b="0" i="0">
                <a:solidFill>
                  <a:srgbClr val="6B6358"/>
                </a:solidFill>
                <a:latin typeface="Arial"/>
                <a:ea typeface="Arial"/>
                <a:cs typeface="Arial"/>
              </a:defRPr>
            </a:pPr>
            <a:r>
              <a:rPr sz="1800" b="0" i="0">
                <a:solidFill>
                  <a:srgbClr val="6B6358"/>
                </a:solidFill>
                <a:latin typeface="Arial"/>
                <a:ea typeface="Arial"/>
                <a:cs typeface="Arial"/>
              </a:rPr>
              <a:t>Pick the horse. Then build the harness around it.</a:t>
            </a:r>
          </a:p>
        </p:txBody>
      </p:sp>
      <p:graphicFrame>
        <p:nvGraphicFramePr>
          <p:cNvPr id="41"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f441a53bbab44665"/>
          </a:graphicData>
        </a:graphic>
      </p:graphicFrame>
      <p:sp>
        <p:nvSpPr>
          <p:cNvPr id="21" name="">
            <a:extLst xmlns:a="http://schemas.openxmlformats.org/drawingml/2006/main">
              <a:ext uri="{FF2B5EF4-FFF2-40B4-BE49-F238E27FC236}">
                <a16:creationId xmlns:a16="http://schemas.microsoft.com/office/drawing/2014/main" id="{0862B9AB-5ED6-4B88-A4DC-4FB55B8D5CDA}"/>
              </a:ext>
            </a:extLst>
          </p:cNvPr>
          <p:cNvSpPr>
            <a:spLocks xmlns:a="http://schemas.openxmlformats.org/drawingml/2006/main" noGrp="1"/>
          </p:cNvSpPr>
          <p:nvPr/>
        </p:nvSpPr>
        <p:spPr>
          <a:xfrm xmlns:a="http://schemas.openxmlformats.org/drawingml/2006/main">
            <a:off x="8096250" y="2895600"/>
            <a:ext cx="1524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3150" b="1" i="0">
                <a:solidFill>
                  <a:srgbClr val="1A1714"/>
                </a:solidFill>
                <a:latin typeface="Arial"/>
                <a:ea typeface="Arial"/>
                <a:cs typeface="Arial"/>
              </a:defRPr>
            </a:pPr>
            <a:r>
              <a:rPr sz="3150" b="1" i="0">
                <a:solidFill>
                  <a:srgbClr val="1A1714"/>
                </a:solidFill>
                <a:latin typeface="Arial"/>
                <a:ea typeface="Arial"/>
                <a:cs typeface="Arial"/>
              </a:rPr>
              <a:t>100%</a:t>
            </a:r>
          </a:p>
        </p:txBody>
      </p:sp>
    </p:spTree>
    <p:extLst>
      <p:ext uri="{BB962C8B-B14F-4D97-AF65-F5344CB8AC3E}">
        <p14:creationId xmlns:p14="http://schemas.microsoft.com/office/powerpoint/2010/main" val="423951864"/>
      </p:ext>
    </p:extLst>
  </p:cSld>
</p:sld>
</file>

<file path=ppt/slides/slide33.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6BB52A9D-8714-4547-8E31-E38B0F1BF302}"/>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170B3ED-D29A-48F5-92D5-E8594F5BA141}"/>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EDD195A6-149D-401A-B5F2-4BD0F72BECC4}"/>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CF61B60-205E-42D0-B622-533AC3362BD1}"/>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B816626-DAE8-46D1-A9ED-33BD11DB8B9E}"/>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1728688-1B01-4351-B05B-4D8C3BC34958}"/>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ACBB034-C8D0-482B-80B6-6755C68FC562}"/>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67921BA6-6284-4828-8871-E48F4FB81945}"/>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8A03488-4F05-47B4-B37E-BF051DB02224}"/>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35BD6CE-F7FC-460A-9888-C629DC641FF0}"/>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33ae323f82894d79"/>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43A8558A-EEC1-462E-B4B9-721A1D636663}"/>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A433A34C-31DC-4BB4-AB43-4D130EB40C89}"/>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204a1d6bae1345f4"/>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ee31982fb79746cd"/>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6EB12424-E220-44B2-A8D5-2023897E4DB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05A3965C-5056-4CFA-8F39-8961EEF231EE}"/>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33 / 60</a:t>
            </a:r>
          </a:p>
        </p:txBody>
      </p:sp>
      <p:sp>
        <p:nvSpPr>
          <p:cNvPr id="17" name="">
            <a:extLst xmlns:a="http://schemas.openxmlformats.org/drawingml/2006/main">
              <a:ext uri="{FF2B5EF4-FFF2-40B4-BE49-F238E27FC236}">
                <a16:creationId xmlns:a16="http://schemas.microsoft.com/office/drawing/2014/main" id="{92EC4AAE-0985-491E-BFDB-DA500CFB2E1D}"/>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1 OF 7</a:t>
            </a:r>
          </a:p>
        </p:txBody>
      </p:sp>
      <p:sp>
        <p:nvSpPr>
          <p:cNvPr id="18" name="">
            <a:extLst xmlns:a="http://schemas.openxmlformats.org/drawingml/2006/main">
              <a:ext uri="{FF2B5EF4-FFF2-40B4-BE49-F238E27FC236}">
                <a16:creationId xmlns:a16="http://schemas.microsoft.com/office/drawing/2014/main" id="{0DC969BC-9D35-47BD-9262-C0C41EC8E4D8}"/>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Stop chasing models.</a:t>
            </a:r>
          </a:p>
        </p:txBody>
      </p:sp>
      <p:sp>
        <p:nvSpPr>
          <p:cNvPr id="19" name="">
            <a:extLst xmlns:a="http://schemas.openxmlformats.org/drawingml/2006/main">
              <a:ext uri="{FF2B5EF4-FFF2-40B4-BE49-F238E27FC236}">
                <a16:creationId xmlns:a16="http://schemas.microsoft.com/office/drawing/2014/main" id="{E07714C0-E9E4-4F49-A9CC-3029B8EF934A}"/>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2%</a:t>
            </a:r>
          </a:p>
        </p:txBody>
      </p:sp>
      <p:sp>
        <p:nvSpPr>
          <p:cNvPr id="20" name="">
            <a:extLst xmlns:a="http://schemas.openxmlformats.org/drawingml/2006/main">
              <a:ext uri="{FF2B5EF4-FFF2-40B4-BE49-F238E27FC236}">
                <a16:creationId xmlns:a16="http://schemas.microsoft.com/office/drawing/2014/main" id="{98ED10C5-0447-4FB5-B6EB-DB0366904A10}"/>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They’re all good enough for this work. Pick one and stick to it.</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220aaa266bb847ee"/>
          </a:graphicData>
        </a:graphic>
      </p:graphicFrame>
    </p:spTree>
    <p:extLst>
      <p:ext uri="{BB962C8B-B14F-4D97-AF65-F5344CB8AC3E}">
        <p14:creationId xmlns:p14="http://schemas.microsoft.com/office/powerpoint/2010/main" val="843051158"/>
      </p:ext>
    </p:extLst>
  </p:cSld>
</p:sld>
</file>

<file path=ppt/slides/slide3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6B620FAA-BA62-4948-A989-195E3B3F8F62}"/>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22451F1-6BE7-4375-9FA5-DCA904C0483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9EDDA97-A837-4CF1-9694-4ECFD9D3459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C7E5C25-FF29-41F0-8E86-2DC694F61772}"/>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FAB9C6C-832D-4C9B-9DA3-768921D8CC97}"/>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8D4E4D07-B27C-47C5-9C06-AC7CBC418B99}"/>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B8E89BFF-625D-47CF-A32D-2255C5C355DB}"/>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B65A07AF-4A5F-47DD-9DE7-4F5DC583A33F}"/>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C1CB13F2-3BB6-40B8-A6B8-7B726A001A7E}"/>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D5986C8-A1F8-443C-89EF-01AA2B22B730}"/>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630bce51a1ae46f5"/>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9253C277-2AFB-4765-AB3E-78A66998A0A6}"/>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93270284-36D4-42DC-ADD8-110B320C63B9}"/>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059dd1ca370c4cab"/>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9075935644fd41c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D81016FA-66B5-445D-8404-D1A72BFFBA59}"/>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3C11C8CE-30DC-482E-9186-D32DF48AA252}"/>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34 / 60</a:t>
            </a:r>
          </a:p>
        </p:txBody>
      </p:sp>
      <p:sp>
        <p:nvSpPr>
          <p:cNvPr id="17" name="">
            <a:extLst xmlns:a="http://schemas.openxmlformats.org/drawingml/2006/main">
              <a:ext uri="{FF2B5EF4-FFF2-40B4-BE49-F238E27FC236}">
                <a16:creationId xmlns:a16="http://schemas.microsoft.com/office/drawing/2014/main" id="{A4211A3E-F38A-4A11-9BDD-4CB018657DD9}"/>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2 OF 7</a:t>
            </a:r>
          </a:p>
        </p:txBody>
      </p:sp>
      <p:sp>
        <p:nvSpPr>
          <p:cNvPr id="18" name="">
            <a:extLst xmlns:a="http://schemas.openxmlformats.org/drawingml/2006/main">
              <a:ext uri="{FF2B5EF4-FFF2-40B4-BE49-F238E27FC236}">
                <a16:creationId xmlns:a16="http://schemas.microsoft.com/office/drawing/2014/main" id="{68F9C68B-BD14-4924-871B-51BD3004209A}"/>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Install the harness app.</a:t>
            </a:r>
          </a:p>
        </p:txBody>
      </p:sp>
      <p:sp>
        <p:nvSpPr>
          <p:cNvPr id="19" name="">
            <a:extLst xmlns:a="http://schemas.openxmlformats.org/drawingml/2006/main">
              <a:ext uri="{FF2B5EF4-FFF2-40B4-BE49-F238E27FC236}">
                <a16:creationId xmlns:a16="http://schemas.microsoft.com/office/drawing/2014/main" id="{485304A0-8683-4D54-AF06-4FC8E3CA710D}"/>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2%</a:t>
            </a:r>
          </a:p>
        </p:txBody>
      </p:sp>
      <p:sp>
        <p:nvSpPr>
          <p:cNvPr id="20" name="">
            <a:extLst xmlns:a="http://schemas.openxmlformats.org/drawingml/2006/main">
              <a:ext uri="{FF2B5EF4-FFF2-40B4-BE49-F238E27FC236}">
                <a16:creationId xmlns:a16="http://schemas.microsoft.com/office/drawing/2014/main" id="{4C68E0E3-C015-4098-99A2-09DB22280471}"/>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Put it on your actual computer: ChatGPT, Claude, Grok, OpenClaw, Hermes—or Homies.</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b656294b9f7d467e"/>
          </a:graphicData>
        </a:graphic>
      </p:graphicFrame>
    </p:spTree>
    <p:extLst>
      <p:ext uri="{BB962C8B-B14F-4D97-AF65-F5344CB8AC3E}">
        <p14:creationId xmlns:p14="http://schemas.microsoft.com/office/powerpoint/2010/main" val="2092142766"/>
      </p:ext>
    </p:extLst>
  </p:cSld>
</p:sld>
</file>

<file path=ppt/slides/slide35.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f268980bbae64d7c"/>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555DF089-EB95-469F-821D-1933ECF9622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6E6A0F36-9909-4199-93DE-430CB77174D6}"/>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58cd5e4e81104ce1"/>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96020f089a454cc7"/>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084A4481-B0B3-4D65-B689-C91E1BD46784}"/>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LIVE GIVEAWAY</a:t>
            </a:r>
          </a:p>
        </p:txBody>
      </p:sp>
      <p:sp>
        <p:nvSpPr>
          <p:cNvPr id="6" name="">
            <a:extLst xmlns:a="http://schemas.openxmlformats.org/drawingml/2006/main">
              <a:ext uri="{FF2B5EF4-FFF2-40B4-BE49-F238E27FC236}">
                <a16:creationId xmlns:a16="http://schemas.microsoft.com/office/drawing/2014/main" id="{82167F87-EF1A-427F-8410-774FA538E5AD}"/>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35 / 60</a:t>
            </a:r>
          </a:p>
        </p:txBody>
      </p:sp>
      <p:sp>
        <p:nvSpPr>
          <p:cNvPr id="7" name="">
            <a:extLst xmlns:a="http://schemas.openxmlformats.org/drawingml/2006/main">
              <a:ext uri="{FF2B5EF4-FFF2-40B4-BE49-F238E27FC236}">
                <a16:creationId xmlns:a16="http://schemas.microsoft.com/office/drawing/2014/main" id="{4F03C55A-3B68-4BE2-95BF-D34127045F7A}"/>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YOLO</a:t>
            </a:r>
          </a:p>
        </p:txBody>
      </p:sp>
      <p:sp>
        <p:nvSpPr>
          <p:cNvPr id="8" name="">
            <a:extLst xmlns:a="http://schemas.openxmlformats.org/drawingml/2006/main">
              <a:ext uri="{FF2B5EF4-FFF2-40B4-BE49-F238E27FC236}">
                <a16:creationId xmlns:a16="http://schemas.microsoft.com/office/drawing/2014/main" id="{139D53F3-DC0D-478F-B71A-3325CF459B12}"/>
              </a:ext>
            </a:extLst>
          </p:cNvPr>
          <p:cNvSpPr>
            <a:spLocks xmlns:a="http://schemas.openxmlformats.org/drawingml/2006/main" noGrp="1"/>
          </p:cNvSpPr>
          <p:nvPr/>
        </p:nvSpPr>
        <p:spPr>
          <a:xfrm xmlns:a="http://schemas.openxmlformats.org/drawingml/2006/main">
            <a:off x="723900" y="1381125"/>
            <a:ext cx="65722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10 free spots. One year of Homies.</a:t>
            </a:r>
          </a:p>
        </p:txBody>
      </p:sp>
      <p:sp>
        <p:nvSpPr>
          <p:cNvPr id="9" name="">
            <a:extLst xmlns:a="http://schemas.openxmlformats.org/drawingml/2006/main">
              <a:ext uri="{FF2B5EF4-FFF2-40B4-BE49-F238E27FC236}">
                <a16:creationId xmlns:a16="http://schemas.microsoft.com/office/drawing/2014/main" id="{4D25C0F1-0A66-45E1-B53F-C220A0A19106}"/>
              </a:ext>
            </a:extLst>
          </p:cNvPr>
          <p:cNvSpPr>
            <a:spLocks xmlns:a="http://schemas.openxmlformats.org/drawingml/2006/main" noGrp="1"/>
          </p:cNvSpPr>
          <p:nvPr/>
        </p:nvSpPr>
        <p:spPr>
          <a:xfrm xmlns:a="http://schemas.openxmlformats.org/drawingml/2006/main">
            <a:off x="723900" y="3095625"/>
            <a:ext cx="5429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700" b="1" i="1">
                <a:solidFill>
                  <a:srgbClr val="FBE0D6"/>
                </a:solidFill>
                <a:latin typeface="Georgia"/>
                <a:ea typeface="Georgia"/>
                <a:cs typeface="Georgia"/>
              </a:defRPr>
            </a:pPr>
            <a:r>
              <a:rPr sz="2700" b="1" i="1">
                <a:solidFill>
                  <a:srgbClr val="FBE0D6"/>
                </a:solidFill>
                <a:latin typeface="Georgia"/>
                <a:ea typeface="Georgia"/>
                <a:cs typeface="Georgia"/>
              </a:rPr>
              <a:t>First 10 to sign up.</a:t>
            </a:r>
          </a:p>
        </p:txBody>
      </p:sp>
      <p:sp>
        <p:nvSpPr>
          <p:cNvPr id="10" name="">
            <a:extLst xmlns:a="http://schemas.openxmlformats.org/drawingml/2006/main">
              <a:ext uri="{FF2B5EF4-FFF2-40B4-BE49-F238E27FC236}">
                <a16:creationId xmlns:a16="http://schemas.microsoft.com/office/drawing/2014/main" id="{864054E4-0F70-4E5C-9DFF-EC98C0D8EBEA}"/>
              </a:ext>
            </a:extLst>
          </p:cNvPr>
          <p:cNvSpPr>
            <a:spLocks xmlns:a="http://schemas.openxmlformats.org/drawingml/2006/main" noGrp="1"/>
          </p:cNvSpPr>
          <p:nvPr/>
        </p:nvSpPr>
        <p:spPr>
          <a:xfrm xmlns:a="http://schemas.openxmlformats.org/drawingml/2006/main">
            <a:off x="8001000" y="1066800"/>
            <a:ext cx="3143250" cy="4095750"/>
          </a:xfrm>
          <a:prstGeom xmlns:a="http://schemas.openxmlformats.org/drawingml/2006/main" prst="roundRect">
            <a:avLst>
              <a:gd name="adj" fmla="val 7879"/>
            </a:avLst>
          </a:prstGeom>
          <a:solidFill xmlns:a="http://schemas.openxmlformats.org/drawingml/2006/main">
            <a:srgbClr val="FFFFFF"/>
          </a:solidFill>
          <a:ln xmlns:a="http://schemas.openxmlformats.org/drawingml/2006/main" w="9525">
            <a:solidFill>
              <a:srgbClr val="3A3028"/>
            </a:solidFill>
            <a:prstDash val="solid"/>
          </a:ln>
        </p:spPr>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7479357624ba494d"/>
          <a:stretch xmlns:a="http://schemas.openxmlformats.org/drawingml/2006/main"/>
        </p:blipFill>
        <p:spPr>
          <a:xfrm xmlns:a="http://schemas.openxmlformats.org/drawingml/2006/main">
            <a:off x="8477250" y="1543050"/>
            <a:ext cx="2190750" cy="2190750"/>
          </a:xfrm>
          <a:prstGeom xmlns:a="http://schemas.openxmlformats.org/drawingml/2006/main" prst="rect">
            <a:avLst/>
          </a:prstGeom>
        </p:spPr>
      </p:pic>
      <p:sp>
        <p:nvSpPr>
          <p:cNvPr id="12" name="">
            <a:extLst xmlns:a="http://schemas.openxmlformats.org/drawingml/2006/main">
              <a:ext uri="{FF2B5EF4-FFF2-40B4-BE49-F238E27FC236}">
                <a16:creationId xmlns:a16="http://schemas.microsoft.com/office/drawing/2014/main" id="{72F12BC3-DD48-4FA2-8A6F-9B3BEAF1E415}"/>
              </a:ext>
            </a:extLst>
          </p:cNvPr>
          <p:cNvSpPr>
            <a:spLocks xmlns:a="http://schemas.openxmlformats.org/drawingml/2006/main" noGrp="1"/>
          </p:cNvSpPr>
          <p:nvPr/>
        </p:nvSpPr>
        <p:spPr>
          <a:xfrm xmlns:a="http://schemas.openxmlformats.org/drawingml/2006/main">
            <a:off x="8191500" y="4000500"/>
            <a:ext cx="2762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1350" b="1" i="0">
                <a:solidFill>
                  <a:srgbClr val="1A1714"/>
                </a:solidFill>
                <a:latin typeface="Arial"/>
                <a:ea typeface="Arial"/>
                <a:cs typeface="Arial"/>
              </a:defRPr>
            </a:pPr>
            <a:r>
              <a:rPr sz="1350" b="1" i="0">
                <a:solidFill>
                  <a:srgbClr val="1A1714"/>
                </a:solidFill>
                <a:latin typeface="Arial"/>
                <a:ea typeface="Arial"/>
                <a:cs typeface="Arial"/>
                <a:hlinkClick xmlns:r="http://schemas.openxmlformats.org/officeDocument/2006/relationships" r:id="R0c77543eafc44f36"/>
              </a:rPr>
              <a:t>HOMIESAI.COM/START</a:t>
            </a:r>
          </a:p>
        </p:txBody>
      </p:sp>
      <p:sp>
        <p:nvSpPr>
          <p:cNvPr id="13" name="">
            <a:extLst xmlns:a="http://schemas.openxmlformats.org/drawingml/2006/main">
              <a:ext uri="{FF2B5EF4-FFF2-40B4-BE49-F238E27FC236}">
                <a16:creationId xmlns:a16="http://schemas.microsoft.com/office/drawing/2014/main" id="{EE2D55DA-00A2-452A-A975-481ACCB7426C}"/>
              </a:ext>
            </a:extLst>
          </p:cNvPr>
          <p:cNvSpPr>
            <a:spLocks xmlns:a="http://schemas.openxmlformats.org/drawingml/2006/main" noGrp="1"/>
          </p:cNvSpPr>
          <p:nvPr/>
        </p:nvSpPr>
        <p:spPr>
          <a:xfrm xmlns:a="http://schemas.openxmlformats.org/drawingml/2006/main">
            <a:off x="8191500" y="4533900"/>
            <a:ext cx="2762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CHATGPT SUBSCRIPTIONS CAN PLUG IN</a:t>
            </a:r>
          </a:p>
        </p:txBody>
      </p:sp>
    </p:spTree>
    <p:extLst>
      <p:ext uri="{BB962C8B-B14F-4D97-AF65-F5344CB8AC3E}">
        <p14:creationId xmlns:p14="http://schemas.microsoft.com/office/powerpoint/2010/main" val="1078989341"/>
      </p:ext>
    </p:extLst>
  </p:cSld>
</p:sld>
</file>

<file path=ppt/slides/slide36.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C3749C31-0E99-4927-869B-86C148561181}"/>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CC1F967-6B4D-4F01-A57A-0585C1E0AA3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CE13597-1C10-44CC-A180-36E69E9EA94C}"/>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3F97B4FF-0379-4B96-BE63-B46DA823EA54}"/>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A2CF8ED-FEB1-4F5D-9839-2A5ECDC9C36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296B976-1143-4859-9ABF-C89CA04F24CA}"/>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4C72FF7-24C5-407A-8C7A-B483127C8C4D}"/>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16106495-A1C7-42FB-A184-1A3BD673BA46}"/>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AE42C3E-4908-4E24-AC5C-C55E2ACB953F}"/>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EFB21903-CD1A-464B-9266-CDD0A579FB83}"/>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34c1b022ebb0414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61B8517D-ED1B-4DAD-8742-3D789894E093}"/>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5AC2A520-41AA-4E61-AEAC-9955BCB1D123}"/>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ab4784e97b984b98"/>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889042e386d84e2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00F61A7A-2E56-4507-8B74-DE4C5468DDB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2278F230-EF96-495E-BA5B-4D792BDAE2CD}"/>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36 / 60</a:t>
            </a:r>
          </a:p>
        </p:txBody>
      </p:sp>
      <p:sp>
        <p:nvSpPr>
          <p:cNvPr id="17" name="">
            <a:extLst xmlns:a="http://schemas.openxmlformats.org/drawingml/2006/main">
              <a:ext uri="{FF2B5EF4-FFF2-40B4-BE49-F238E27FC236}">
                <a16:creationId xmlns:a16="http://schemas.microsoft.com/office/drawing/2014/main" id="{CE069ECA-9BDB-41DF-935E-B254F8CA1487}"/>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3 OF 7</a:t>
            </a:r>
          </a:p>
        </p:txBody>
      </p:sp>
      <p:sp>
        <p:nvSpPr>
          <p:cNvPr id="18" name="">
            <a:extLst xmlns:a="http://schemas.openxmlformats.org/drawingml/2006/main">
              <a:ext uri="{FF2B5EF4-FFF2-40B4-BE49-F238E27FC236}">
                <a16:creationId xmlns:a16="http://schemas.microsoft.com/office/drawing/2014/main" id="{3BB33C19-15CB-47A4-93D0-DB06E5C1E815}"/>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Connect it to your business.</a:t>
            </a:r>
          </a:p>
        </p:txBody>
      </p:sp>
      <p:sp>
        <p:nvSpPr>
          <p:cNvPr id="19" name="">
            <a:extLst xmlns:a="http://schemas.openxmlformats.org/drawingml/2006/main">
              <a:ext uri="{FF2B5EF4-FFF2-40B4-BE49-F238E27FC236}">
                <a16:creationId xmlns:a16="http://schemas.microsoft.com/office/drawing/2014/main" id="{7E7C596D-095D-4DD5-A67D-81D8384DF4B9}"/>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3%</a:t>
            </a:r>
          </a:p>
        </p:txBody>
      </p:sp>
      <p:sp>
        <p:nvSpPr>
          <p:cNvPr id="20" name="">
            <a:extLst xmlns:a="http://schemas.openxmlformats.org/drawingml/2006/main">
              <a:ext uri="{FF2B5EF4-FFF2-40B4-BE49-F238E27FC236}">
                <a16:creationId xmlns:a16="http://schemas.microsoft.com/office/drawing/2014/main" id="{CEA2AA07-57DC-4471-9A65-09DCEF33C040}"/>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Email · CRM · contacts · files · social · authorized MLS / IDX.</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3e6fbd139cc2493b"/>
          </a:graphicData>
        </a:graphic>
      </p:graphicFrame>
    </p:spTree>
    <p:extLst>
      <p:ext uri="{BB962C8B-B14F-4D97-AF65-F5344CB8AC3E}">
        <p14:creationId xmlns:p14="http://schemas.microsoft.com/office/powerpoint/2010/main" val="217479008"/>
      </p:ext>
    </p:extLst>
  </p:cSld>
</p:sld>
</file>

<file path=ppt/slides/slide37.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572f0d93747e454a"/>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675E8583-28B8-402A-99FB-153112BA08C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2B6F57C7-5FED-46A2-A9B8-EE2B7D4208C5}"/>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8ad7a269640741fc"/>
              </a:rPr>
              <a:t>HOMIESAI.COM/SLIDES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48b86cee2ede41b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D7202EF8-17EE-4810-A04E-8988DC91586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BUILD THE HARNESS</a:t>
            </a:r>
          </a:p>
        </p:txBody>
      </p:sp>
      <p:sp>
        <p:nvSpPr>
          <p:cNvPr id="6" name="">
            <a:extLst xmlns:a="http://schemas.openxmlformats.org/drawingml/2006/main">
              <a:ext uri="{FF2B5EF4-FFF2-40B4-BE49-F238E27FC236}">
                <a16:creationId xmlns:a16="http://schemas.microsoft.com/office/drawing/2014/main" id="{E17327B6-B272-449C-9141-680214754AF1}"/>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37 / 60</a:t>
            </a:r>
          </a:p>
        </p:txBody>
      </p:sp>
      <p:sp>
        <p:nvSpPr>
          <p:cNvPr id="7" name="">
            <a:extLst xmlns:a="http://schemas.openxmlformats.org/drawingml/2006/main">
              <a:ext uri="{FF2B5EF4-FFF2-40B4-BE49-F238E27FC236}">
                <a16:creationId xmlns:a16="http://schemas.microsoft.com/office/drawing/2014/main" id="{D736A7E3-E284-4C0F-9371-308AD457C86C}"/>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THE SIMPLEST INTEGRATION TUTORIAL</a:t>
            </a:r>
          </a:p>
        </p:txBody>
      </p:sp>
      <p:sp>
        <p:nvSpPr>
          <p:cNvPr id="8" name="">
            <a:extLst xmlns:a="http://schemas.openxmlformats.org/drawingml/2006/main">
              <a:ext uri="{FF2B5EF4-FFF2-40B4-BE49-F238E27FC236}">
                <a16:creationId xmlns:a16="http://schemas.microsoft.com/office/drawing/2014/main" id="{C449D6AD-CD93-4B0F-9636-DA31F8A10701}"/>
              </a:ext>
            </a:extLst>
          </p:cNvPr>
          <p:cNvSpPr>
            <a:spLocks xmlns:a="http://schemas.openxmlformats.org/drawingml/2006/main" noGrp="1"/>
          </p:cNvSpPr>
          <p:nvPr/>
        </p:nvSpPr>
        <p:spPr>
          <a:xfrm xmlns:a="http://schemas.openxmlformats.org/drawingml/2006/main">
            <a:off x="1047750" y="1905000"/>
            <a:ext cx="285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350" b="1" i="0">
                <a:solidFill>
                  <a:srgbClr val="B9AD9D"/>
                </a:solidFill>
                <a:latin typeface="Arial"/>
                <a:ea typeface="Arial"/>
                <a:cs typeface="Arial"/>
              </a:defRPr>
            </a:pPr>
            <a:r>
              <a:rPr sz="4350" b="1" i="0">
                <a:solidFill>
                  <a:srgbClr val="B9AD9D"/>
                </a:solidFill>
                <a:latin typeface="Arial"/>
                <a:ea typeface="Arial"/>
                <a:cs typeface="Arial"/>
              </a:rPr>
              <a:t>Google:</a:t>
            </a:r>
          </a:p>
        </p:txBody>
      </p:sp>
      <p:sp>
        <p:nvSpPr>
          <p:cNvPr id="9" name="">
            <a:extLst xmlns:a="http://schemas.openxmlformats.org/drawingml/2006/main">
              <a:ext uri="{FF2B5EF4-FFF2-40B4-BE49-F238E27FC236}">
                <a16:creationId xmlns:a16="http://schemas.microsoft.com/office/drawing/2014/main" id="{4584EF10-14F4-484A-AC8B-50DE1E176C3E}"/>
              </a:ext>
            </a:extLst>
          </p:cNvPr>
          <p:cNvSpPr>
            <a:spLocks xmlns:a="http://schemas.openxmlformats.org/drawingml/2006/main" noGrp="1"/>
          </p:cNvSpPr>
          <p:nvPr/>
        </p:nvSpPr>
        <p:spPr>
          <a:xfrm xmlns:a="http://schemas.openxmlformats.org/drawingml/2006/main">
            <a:off x="3143250" y="1752600"/>
            <a:ext cx="7524750" cy="952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3A3028"/>
            </a:solidFill>
            <a:prstDash val="solid"/>
          </a:ln>
        </p:spPr>
      </p:sp>
      <p:sp>
        <p:nvSpPr>
          <p:cNvPr id="10" name="">
            <a:extLst xmlns:a="http://schemas.openxmlformats.org/drawingml/2006/main">
              <a:ext uri="{FF2B5EF4-FFF2-40B4-BE49-F238E27FC236}">
                <a16:creationId xmlns:a16="http://schemas.microsoft.com/office/drawing/2014/main" id="{97C91BCD-9462-4F0B-A215-0DE250C107F2}"/>
              </a:ext>
            </a:extLst>
          </p:cNvPr>
          <p:cNvSpPr>
            <a:spLocks xmlns:a="http://schemas.openxmlformats.org/drawingml/2006/main" noGrp="1"/>
          </p:cNvSpPr>
          <p:nvPr/>
        </p:nvSpPr>
        <p:spPr>
          <a:xfrm xmlns:a="http://schemas.openxmlformats.org/drawingml/2006/main">
            <a:off x="3714750" y="1981200"/>
            <a:ext cx="6191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2550" b="1" i="0">
                <a:solidFill>
                  <a:srgbClr val="1A1714"/>
                </a:solidFill>
                <a:latin typeface="Arial"/>
                <a:ea typeface="Arial"/>
                <a:cs typeface="Arial"/>
              </a:defRPr>
            </a:pPr>
            <a:r>
              <a:rPr sz="2550" b="1" i="0">
                <a:solidFill>
                  <a:srgbClr val="1A1714"/>
                </a:solidFill>
                <a:latin typeface="Arial"/>
                <a:ea typeface="Arial"/>
                <a:cs typeface="Arial"/>
              </a:rPr>
              <a:t>[your product] + API</a:t>
            </a:r>
          </a:p>
        </p:txBody>
      </p:sp>
      <p:sp>
        <p:nvSpPr>
          <p:cNvPr id="11" name="">
            <a:extLst xmlns:a="http://schemas.openxmlformats.org/drawingml/2006/main">
              <a:ext uri="{FF2B5EF4-FFF2-40B4-BE49-F238E27FC236}">
                <a16:creationId xmlns:a16="http://schemas.microsoft.com/office/drawing/2014/main" id="{61ACF73E-6797-4DCD-A864-AB262241ECDF}"/>
              </a:ext>
            </a:extLst>
          </p:cNvPr>
          <p:cNvSpPr>
            <a:spLocks xmlns:a="http://schemas.openxmlformats.org/drawingml/2006/main" noGrp="1"/>
          </p:cNvSpPr>
          <p:nvPr/>
        </p:nvSpPr>
        <p:spPr>
          <a:xfrm xmlns:a="http://schemas.openxmlformats.org/drawingml/2006/main">
            <a:off x="1047750" y="3476625"/>
            <a:ext cx="904875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450" b="1" i="1">
                <a:solidFill>
                  <a:srgbClr val="FBE0D6"/>
                </a:solidFill>
                <a:latin typeface="Georgia"/>
                <a:ea typeface="Georgia"/>
                <a:cs typeface="Georgia"/>
              </a:defRPr>
            </a:pPr>
            <a:r>
              <a:rPr sz="3450" b="1" i="1">
                <a:solidFill>
                  <a:srgbClr val="FBE0D6"/>
                </a:solidFill>
                <a:latin typeface="Georgia"/>
                <a:ea typeface="Georgia"/>
                <a:cs typeface="Georgia"/>
              </a:rPr>
              <a:t>Then ask your AI to connect it.</a:t>
            </a:r>
          </a:p>
        </p:txBody>
      </p:sp>
    </p:spTree>
    <p:extLst>
      <p:ext uri="{BB962C8B-B14F-4D97-AF65-F5344CB8AC3E}">
        <p14:creationId xmlns:p14="http://schemas.microsoft.com/office/powerpoint/2010/main" val="2060040299"/>
      </p:ext>
    </p:extLst>
  </p:cSld>
</p:sld>
</file>

<file path=ppt/slides/slide38.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5EFF6B8A-4E71-4539-98A9-EBCBA52C58B0}"/>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9E2C00E-4F7A-47A1-BE2D-44E3A5961A56}"/>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5689C21-C79B-416A-9AE1-FAED4237E7D3}"/>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2BA6745-AD6B-4104-B418-2E637BDD827E}"/>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83B63A2-8049-4017-A3E0-D2DF190F0A3C}"/>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F88CF74-1384-4D0D-B529-4B8739F703B2}"/>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2CED6808-6A61-443F-9713-B21F592030B9}"/>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DD33ED8-363B-4E9B-96C5-9959A28BCF69}"/>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DBF3EEE-FD6B-4822-9749-6FEA3501D926}"/>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5820937-400C-4C12-9CF1-C0B967A48E77}"/>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86ceef4ce60f4d7e"/>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62502021-9D96-407C-9CAB-89206BD7DECE}"/>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675C5744-AAF8-4AD3-B610-8E7FD2113096}"/>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370902020cb442cf"/>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249d58dc85be489b"/>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71FCA8EF-7261-4FA0-A159-EB53088D6027}"/>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EC2F90CC-25D5-4AE8-AC94-C96622D5BD8F}"/>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38 / 60</a:t>
            </a:r>
          </a:p>
        </p:txBody>
      </p:sp>
      <p:sp>
        <p:nvSpPr>
          <p:cNvPr id="17" name="">
            <a:extLst xmlns:a="http://schemas.openxmlformats.org/drawingml/2006/main">
              <a:ext uri="{FF2B5EF4-FFF2-40B4-BE49-F238E27FC236}">
                <a16:creationId xmlns:a16="http://schemas.microsoft.com/office/drawing/2014/main" id="{BA09F383-F4EC-4386-8E73-1D4ABDDEE406}"/>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4 OF 7</a:t>
            </a:r>
          </a:p>
        </p:txBody>
      </p:sp>
      <p:sp>
        <p:nvSpPr>
          <p:cNvPr id="18" name="">
            <a:extLst xmlns:a="http://schemas.openxmlformats.org/drawingml/2006/main">
              <a:ext uri="{FF2B5EF4-FFF2-40B4-BE49-F238E27FC236}">
                <a16:creationId xmlns:a16="http://schemas.microsoft.com/office/drawing/2014/main" id="{BFFB4893-2F8D-4811-80F2-B990905FC846}"/>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Give it memory.</a:t>
            </a:r>
          </a:p>
        </p:txBody>
      </p:sp>
      <p:sp>
        <p:nvSpPr>
          <p:cNvPr id="19" name="">
            <a:extLst xmlns:a="http://schemas.openxmlformats.org/drawingml/2006/main">
              <a:ext uri="{FF2B5EF4-FFF2-40B4-BE49-F238E27FC236}">
                <a16:creationId xmlns:a16="http://schemas.microsoft.com/office/drawing/2014/main" id="{633D019F-6B2B-4239-B14B-52A5AADCDBF5}"/>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8%</a:t>
            </a:r>
          </a:p>
        </p:txBody>
      </p:sp>
      <p:sp>
        <p:nvSpPr>
          <p:cNvPr id="20" name="">
            <a:extLst xmlns:a="http://schemas.openxmlformats.org/drawingml/2006/main">
              <a:ext uri="{FF2B5EF4-FFF2-40B4-BE49-F238E27FC236}">
                <a16:creationId xmlns:a16="http://schemas.microsoft.com/office/drawing/2014/main" id="{E42C5912-8F92-4B66-B4C9-DEE5F639CEC3}"/>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Past email · CRM history · call notes · transcripts · Notion · client context.</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3c1e6929650a4c42"/>
          </a:graphicData>
        </a:graphic>
      </p:graphicFrame>
    </p:spTree>
    <p:extLst>
      <p:ext uri="{BB962C8B-B14F-4D97-AF65-F5344CB8AC3E}">
        <p14:creationId xmlns:p14="http://schemas.microsoft.com/office/powerpoint/2010/main" val="954290333"/>
      </p:ext>
    </p:extLst>
  </p:cSld>
</p:sld>
</file>

<file path=ppt/slides/slide39.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AFE9DB84-FF52-46D7-86FD-05814BAE49C3}"/>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2224D5D-2063-4A06-B485-A810F1F4C924}"/>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8CA86E4-D118-41CB-9EBF-288ADF6B936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BF867ECF-4037-4DF3-BD05-CAAAC4D240E2}"/>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2E89579-F609-4413-807A-F399E2270464}"/>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7585F51-7245-46B8-A286-64ED3AAE271D}"/>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BB5951ED-7233-4F67-B19A-C41F404F51FF}"/>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C846B4C-E04F-48F6-963E-160E2EE14921}"/>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B0455CC-6809-4A19-8C2F-31F47DE57247}"/>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AEE34D6-8122-454B-85D6-A0FB8C6695EC}"/>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fd3efc637a11419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1793D222-306E-4CB4-B6A7-9588D74EE361}"/>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28C99C80-4CAA-4D51-94F8-01D18299DC4C}"/>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cbadd157495e4ba1"/>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e6302fc3c5374209"/>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85172E8-3676-43D0-8D04-7DBF9626F20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56EA273D-4241-4104-B9B3-2FDF2810FF28}"/>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39 / 60</a:t>
            </a:r>
          </a:p>
        </p:txBody>
      </p:sp>
      <p:sp>
        <p:nvSpPr>
          <p:cNvPr id="17" name="">
            <a:extLst xmlns:a="http://schemas.openxmlformats.org/drawingml/2006/main">
              <a:ext uri="{FF2B5EF4-FFF2-40B4-BE49-F238E27FC236}">
                <a16:creationId xmlns:a16="http://schemas.microsoft.com/office/drawing/2014/main" id="{D6B1F1F6-2B15-4AB6-AC5C-F346EEB0FC91}"/>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5 OF 7</a:t>
            </a:r>
          </a:p>
        </p:txBody>
      </p:sp>
      <p:sp>
        <p:nvSpPr>
          <p:cNvPr id="18" name="">
            <a:extLst xmlns:a="http://schemas.openxmlformats.org/drawingml/2006/main">
              <a:ext uri="{FF2B5EF4-FFF2-40B4-BE49-F238E27FC236}">
                <a16:creationId xmlns:a16="http://schemas.microsoft.com/office/drawing/2014/main" id="{354792A6-1EB7-4CB3-B6B6-C9A62E2FF014}"/>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Train it how you work.</a:t>
            </a:r>
          </a:p>
        </p:txBody>
      </p:sp>
      <p:sp>
        <p:nvSpPr>
          <p:cNvPr id="19" name="">
            <a:extLst xmlns:a="http://schemas.openxmlformats.org/drawingml/2006/main">
              <a:ext uri="{FF2B5EF4-FFF2-40B4-BE49-F238E27FC236}">
                <a16:creationId xmlns:a16="http://schemas.microsoft.com/office/drawing/2014/main" id="{FE48D091-FCDB-40BB-9AAB-CF9211753AB9}"/>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70%</a:t>
            </a:r>
          </a:p>
        </p:txBody>
      </p:sp>
      <p:sp>
        <p:nvSpPr>
          <p:cNvPr id="20" name="">
            <a:extLst xmlns:a="http://schemas.openxmlformats.org/drawingml/2006/main">
              <a:ext uri="{FF2B5EF4-FFF2-40B4-BE49-F238E27FC236}">
                <a16:creationId xmlns:a16="http://schemas.microsoft.com/office/drawing/2014/main" id="{F7098BC2-1835-4F30-BC5F-16A640E3908E}"/>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This is the hard part: examples, SOPs, exceptions, review standards, and feedback.</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300bbee83bab44e8"/>
          </a:graphicData>
        </a:graphic>
      </p:graphicFrame>
    </p:spTree>
    <p:extLst>
      <p:ext uri="{BB962C8B-B14F-4D97-AF65-F5344CB8AC3E}">
        <p14:creationId xmlns:p14="http://schemas.microsoft.com/office/powerpoint/2010/main" val="822544101"/>
      </p:ext>
    </p:extLst>
  </p:cSld>
</p:sld>
</file>

<file path=ppt/slides/slide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8dfad53f65cc4a84"/>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8995A392-B593-4225-98FF-2C8FFDE1640C}"/>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7F0A93AF-F098-4EDA-9E2C-D0B0F5A2293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24d9397a420941be"/>
              </a:rPr>
              <a:t>HOMIESAI.COM/SLIDES</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3a49b291ae14be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7E2BD136-E7AD-4D3D-BD8E-031E65387F37}"/>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HEDGE</a:t>
            </a:r>
          </a:p>
        </p:txBody>
      </p:sp>
      <p:sp>
        <p:nvSpPr>
          <p:cNvPr id="6" name="">
            <a:extLst xmlns:a="http://schemas.openxmlformats.org/drawingml/2006/main">
              <a:ext uri="{FF2B5EF4-FFF2-40B4-BE49-F238E27FC236}">
                <a16:creationId xmlns:a16="http://schemas.microsoft.com/office/drawing/2014/main" id="{F1FF392E-D296-4132-AE41-E802795499B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04 / 60</a:t>
            </a:r>
          </a:p>
        </p:txBody>
      </p:sp>
      <p:sp>
        <p:nvSpPr>
          <p:cNvPr id="7" name="">
            <a:extLst xmlns:a="http://schemas.openxmlformats.org/drawingml/2006/main">
              <a:ext uri="{FF2B5EF4-FFF2-40B4-BE49-F238E27FC236}">
                <a16:creationId xmlns:a16="http://schemas.microsoft.com/office/drawing/2014/main" id="{9FFD9E8E-5345-4137-ACE6-86DDA1275919}"/>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A CONCEPTUAL RACE</a:t>
            </a:r>
          </a:p>
        </p:txBody>
      </p:sp>
      <p:sp>
        <p:nvSpPr>
          <p:cNvPr id="8" name="">
            <a:extLst xmlns:a="http://schemas.openxmlformats.org/drawingml/2006/main">
              <a:ext uri="{FF2B5EF4-FFF2-40B4-BE49-F238E27FC236}">
                <a16:creationId xmlns:a16="http://schemas.microsoft.com/office/drawing/2014/main" id="{6FC30F0C-BE99-45AA-946F-A65E37888FF0}"/>
              </a:ext>
            </a:extLst>
          </p:cNvPr>
          <p:cNvSpPr>
            <a:spLocks xmlns:a="http://schemas.openxmlformats.org/drawingml/2006/main" noGrp="1"/>
          </p:cNvSpPr>
          <p:nvPr/>
        </p:nvSpPr>
        <p:spPr>
          <a:xfrm xmlns:a="http://schemas.openxmlformats.org/drawingml/2006/main">
            <a:off x="723900" y="1200150"/>
            <a:ext cx="78105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006"/>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Raise the standard faster than AI can copy it.</a:t>
            </a:r>
          </a:p>
        </p:txBody>
      </p:sp>
      <p:graphicFrame>
        <p:nvGraphicFramePr>
          <p:cNvPr id="19" name="Chart"/>
          <p:cNvGraphicFramePr/>
          <p:nvPr/>
        </p:nvGraphicFramePr>
        <p:xfrm>
          <a:off xmlns:a="http://schemas.openxmlformats.org/drawingml/2006/main" x="952500" y="2333625"/>
          <a:ext xmlns:a="http://schemas.openxmlformats.org/drawingml/2006/main" cx="9906000" cy="3238500"/>
        </p:xfrm>
        <a:graphic xmlns:a="http://schemas.openxmlformats.org/drawingml/2006/main">
          <a:graphicData uri="http://schemas.openxmlformats.org/drawingml/2006/chart">
            <c:chart xmlns:r="http://schemas.openxmlformats.org/officeDocument/2006/relationships" xmlns:c="http://schemas.openxmlformats.org/drawingml/2006/chart" r:id="R622953ec7b8c47e9"/>
          </a:graphicData>
        </a:graphic>
      </p:graphicFrame>
      <p:sp>
        <p:nvSpPr>
          <p:cNvPr id="10" name="">
            <a:extLst xmlns:a="http://schemas.openxmlformats.org/drawingml/2006/main">
              <a:ext uri="{FF2B5EF4-FFF2-40B4-BE49-F238E27FC236}">
                <a16:creationId xmlns:a16="http://schemas.microsoft.com/office/drawing/2014/main" id="{2FFC6CFC-863E-48A8-83EC-37E84303BB01}"/>
              </a:ext>
            </a:extLst>
          </p:cNvPr>
          <p:cNvSpPr>
            <a:spLocks xmlns:a="http://schemas.openxmlformats.org/drawingml/2006/main" noGrp="1"/>
          </p:cNvSpPr>
          <p:nvPr/>
        </p:nvSpPr>
        <p:spPr>
          <a:xfrm xmlns:a="http://schemas.openxmlformats.org/drawingml/2006/main">
            <a:off x="7429500" y="5638800"/>
            <a:ext cx="3429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1350" b="1" i="0">
                <a:solidFill>
                  <a:srgbClr val="AE3417"/>
                </a:solidFill>
                <a:latin typeface="Arial"/>
                <a:ea typeface="Arial"/>
                <a:cs typeface="Arial"/>
              </a:defRPr>
            </a:pPr>
            <a:r>
              <a:rPr sz="1350" b="1" i="0">
                <a:solidFill>
                  <a:srgbClr val="AE3417"/>
                </a:solidFill>
                <a:latin typeface="Arial"/>
                <a:ea typeface="Arial"/>
                <a:cs typeface="Arial"/>
              </a:rPr>
              <a:t>The hedge is continuous improvement.</a:t>
            </a:r>
          </a:p>
        </p:txBody>
      </p:sp>
    </p:spTree>
    <p:extLst>
      <p:ext uri="{BB962C8B-B14F-4D97-AF65-F5344CB8AC3E}">
        <p14:creationId xmlns:p14="http://schemas.microsoft.com/office/powerpoint/2010/main" val="490341027"/>
      </p:ext>
    </p:extLst>
  </p:cSld>
</p:sld>
</file>

<file path=ppt/slides/slide40.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6AAF464-E75B-4310-98E3-2DEC76C96190}"/>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3223959-D895-4441-9A05-9E49A5FCF67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076C882-F168-4187-A2F7-78488FE9F17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9C46633B-CA4B-47C1-B476-38B49302CAC0}"/>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987AD41-725A-49D3-8790-E429D339D472}"/>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3B3F2D6-4E24-4FFD-8EAD-96B3E7C3DCE0}"/>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1791D47-8AFA-4CDB-A253-C156D2B96FDA}"/>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629127BB-68FE-4083-A46C-F6A59C94765C}"/>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8059311-1C19-4DBE-A45B-A55146E328B3}"/>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E92DAAC0-6778-4091-868C-73E31E3A7A94}"/>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453f1ebb176c4bdf"/>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E305D0D6-2049-421F-892B-54B0E8E65DB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5DA09D45-2CED-498D-93C1-F66A9326AAB1}"/>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b511660d1cc14aff"/>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3fa64f38d4df480f"/>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23C88224-C877-4B1B-82C3-61FAF9EE1FD8}"/>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04E71308-0145-44A2-AE81-0D489E3038F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40 / 60</a:t>
            </a:r>
          </a:p>
        </p:txBody>
      </p:sp>
      <p:sp>
        <p:nvSpPr>
          <p:cNvPr id="17" name="">
            <a:extLst xmlns:a="http://schemas.openxmlformats.org/drawingml/2006/main">
              <a:ext uri="{FF2B5EF4-FFF2-40B4-BE49-F238E27FC236}">
                <a16:creationId xmlns:a16="http://schemas.microsoft.com/office/drawing/2014/main" id="{9C2B5F4D-A72C-4E16-9A9E-CD2FD1D53190}"/>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6 OF 7</a:t>
            </a:r>
          </a:p>
        </p:txBody>
      </p:sp>
      <p:sp>
        <p:nvSpPr>
          <p:cNvPr id="18" name="">
            <a:extLst xmlns:a="http://schemas.openxmlformats.org/drawingml/2006/main">
              <a:ext uri="{FF2B5EF4-FFF2-40B4-BE49-F238E27FC236}">
                <a16:creationId xmlns:a16="http://schemas.microsoft.com/office/drawing/2014/main" id="{A2C4048B-EEFF-4A13-BA1D-46822EF0DD8B}"/>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Add channels.</a:t>
            </a:r>
          </a:p>
        </p:txBody>
      </p:sp>
      <p:sp>
        <p:nvSpPr>
          <p:cNvPr id="19" name="">
            <a:extLst xmlns:a="http://schemas.openxmlformats.org/drawingml/2006/main">
              <a:ext uri="{FF2B5EF4-FFF2-40B4-BE49-F238E27FC236}">
                <a16:creationId xmlns:a16="http://schemas.microsoft.com/office/drawing/2014/main" id="{0C5CAD0A-DCA0-419D-B1E6-83DF83A538F2}"/>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5%</a:t>
            </a:r>
          </a:p>
        </p:txBody>
      </p:sp>
      <p:sp>
        <p:nvSpPr>
          <p:cNvPr id="20" name="">
            <a:extLst xmlns:a="http://schemas.openxmlformats.org/drawingml/2006/main">
              <a:ext uri="{FF2B5EF4-FFF2-40B4-BE49-F238E27FC236}">
                <a16:creationId xmlns:a16="http://schemas.microsoft.com/office/drawing/2014/main" id="{07CF7CF4-A6DE-4A58-BADF-CF5484A8043C}"/>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Remote dispatch · phone · CRM number · webhook · mobile app.</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f6af6da1b22f4a73"/>
          </a:graphicData>
        </a:graphic>
      </p:graphicFrame>
    </p:spTree>
    <p:extLst>
      <p:ext uri="{BB962C8B-B14F-4D97-AF65-F5344CB8AC3E}">
        <p14:creationId xmlns:p14="http://schemas.microsoft.com/office/powerpoint/2010/main" val="2050775270"/>
      </p:ext>
    </p:extLst>
  </p:cSld>
</p:sld>
</file>

<file path=ppt/slides/slide41.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75B26A99-E390-4CA4-9873-9A9E83571181}"/>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87D6A85-7C67-4C70-A495-E109677CB800}"/>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8ECFCB09-8D4E-4426-A0CB-7373DC607E3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78636F84-C284-456B-8A9C-88765A7B8A7F}"/>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32AD837-42AF-45D3-BC5B-0074A4DF1BC0}"/>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00472DA-1083-42EF-8C1A-48E3151CB44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8F78C3C3-38DA-4ED3-ACEE-DEBF085D57E5}"/>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AEFCD7B-6600-4BCA-8EDA-0F5B4D9DA543}"/>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90E8CFA2-F4F8-4A26-9494-85D1C63FB83B}"/>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C6CB3EF-D222-46BA-8DC3-425E090D743C}"/>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be62f0c29334412f"/>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5A000410-B8FC-49DE-AB3F-613141D73905}"/>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0F3ADE9C-36EF-4BE3-A2F6-B436B8BFA4FB}"/>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751acb4d197143dd"/>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edb42adeb34b41ac"/>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6CE26D8B-0E04-4C60-B6AA-FD4481C79DA7}"/>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THE HARNESS</a:t>
            </a:r>
          </a:p>
        </p:txBody>
      </p:sp>
      <p:sp>
        <p:nvSpPr>
          <p:cNvPr id="16" name="">
            <a:extLst xmlns:a="http://schemas.openxmlformats.org/drawingml/2006/main">
              <a:ext uri="{FF2B5EF4-FFF2-40B4-BE49-F238E27FC236}">
                <a16:creationId xmlns:a16="http://schemas.microsoft.com/office/drawing/2014/main" id="{272A6BAC-2155-4AED-8AEA-145227BEAD1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41 / 60</a:t>
            </a:r>
          </a:p>
        </p:txBody>
      </p:sp>
      <p:sp>
        <p:nvSpPr>
          <p:cNvPr id="17" name="">
            <a:extLst xmlns:a="http://schemas.openxmlformats.org/drawingml/2006/main">
              <a:ext uri="{FF2B5EF4-FFF2-40B4-BE49-F238E27FC236}">
                <a16:creationId xmlns:a16="http://schemas.microsoft.com/office/drawing/2014/main" id="{9A03C650-D647-43A5-B956-6722583977D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HARNESS 7 OF 7</a:t>
            </a:r>
          </a:p>
        </p:txBody>
      </p:sp>
      <p:sp>
        <p:nvSpPr>
          <p:cNvPr id="18" name="">
            <a:extLst xmlns:a="http://schemas.openxmlformats.org/drawingml/2006/main">
              <a:ext uri="{FF2B5EF4-FFF2-40B4-BE49-F238E27FC236}">
                <a16:creationId xmlns:a16="http://schemas.microsoft.com/office/drawing/2014/main" id="{13E2AFFD-7BFA-43F7-9302-6A1F2FFB931D}"/>
              </a:ext>
            </a:extLst>
          </p:cNvPr>
          <p:cNvSpPr>
            <a:spLocks xmlns:a="http://schemas.openxmlformats.org/drawingml/2006/main" noGrp="1"/>
          </p:cNvSpPr>
          <p:nvPr/>
        </p:nvSpPr>
        <p:spPr>
          <a:xfrm xmlns:a="http://schemas.openxmlformats.org/drawingml/2006/main">
            <a:off x="723900" y="1428750"/>
            <a:ext cx="5334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Keep it always on.</a:t>
            </a:r>
          </a:p>
        </p:txBody>
      </p:sp>
      <p:sp>
        <p:nvSpPr>
          <p:cNvPr id="19" name="">
            <a:extLst xmlns:a="http://schemas.openxmlformats.org/drawingml/2006/main">
              <a:ext uri="{FF2B5EF4-FFF2-40B4-BE49-F238E27FC236}">
                <a16:creationId xmlns:a16="http://schemas.microsoft.com/office/drawing/2014/main" id="{7D682DFD-C83E-456B-91F2-58BBD5CAACE4}"/>
              </a:ext>
            </a:extLst>
          </p:cNvPr>
          <p:cNvSpPr>
            <a:spLocks xmlns:a="http://schemas.openxmlformats.org/drawingml/2006/main" noGrp="1"/>
          </p:cNvSpPr>
          <p:nvPr/>
        </p:nvSpPr>
        <p:spPr>
          <a:xfrm xmlns:a="http://schemas.openxmlformats.org/drawingml/2006/main">
            <a:off x="723900" y="2857500"/>
            <a:ext cx="21907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10%</a:t>
            </a:r>
          </a:p>
        </p:txBody>
      </p:sp>
      <p:sp>
        <p:nvSpPr>
          <p:cNvPr id="20" name="">
            <a:extLst xmlns:a="http://schemas.openxmlformats.org/drawingml/2006/main">
              <a:ext uri="{FF2B5EF4-FFF2-40B4-BE49-F238E27FC236}">
                <a16:creationId xmlns:a16="http://schemas.microsoft.com/office/drawing/2014/main" id="{261C8A7E-B5F2-4700-9DFF-38229987703B}"/>
              </a:ext>
            </a:extLst>
          </p:cNvPr>
          <p:cNvSpPr>
            <a:spLocks xmlns:a="http://schemas.openxmlformats.org/drawingml/2006/main" noGrp="1"/>
          </p:cNvSpPr>
          <p:nvPr/>
        </p:nvSpPr>
        <p:spPr>
          <a:xfrm xmlns:a="http://schemas.openxmlformats.org/drawingml/2006/main">
            <a:off x="723900" y="3905250"/>
            <a:ext cx="51435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Mac mini at home—or a secure cloud service that stays alive when your laptop closes.</a:t>
            </a:r>
          </a:p>
        </p:txBody>
      </p:sp>
      <p:graphicFrame>
        <p:nvGraphicFramePr>
          <p:cNvPr id="42" name="Chart"/>
          <p:cNvGraphicFramePr/>
          <p:nvPr/>
        </p:nvGraphicFramePr>
        <p:xfrm>
          <a:off xmlns:a="http://schemas.openxmlformats.org/drawingml/2006/main" x="6667500" y="1219200"/>
          <a:ext xmlns:a="http://schemas.openxmlformats.org/drawingml/2006/main" cx="4333875" cy="4333875"/>
        </p:xfrm>
        <a:graphic xmlns:a="http://schemas.openxmlformats.org/drawingml/2006/main">
          <a:graphicData uri="http://schemas.openxmlformats.org/drawingml/2006/chart">
            <c:chart xmlns:r="http://schemas.openxmlformats.org/officeDocument/2006/relationships" xmlns:c="http://schemas.openxmlformats.org/drawingml/2006/chart" r:id="R75d7562b57bb481a"/>
          </a:graphicData>
        </a:graphic>
      </p:graphicFrame>
    </p:spTree>
    <p:extLst>
      <p:ext uri="{BB962C8B-B14F-4D97-AF65-F5344CB8AC3E}">
        <p14:creationId xmlns:p14="http://schemas.microsoft.com/office/powerpoint/2010/main" val="1747506501"/>
      </p:ext>
    </p:extLst>
  </p:cSld>
</p:sld>
</file>

<file path=ppt/slides/slide42.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47FD8971-E68F-4694-9ED3-2CF0B6D648CE}"/>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CCDC5B3-54EA-4430-BFF3-D027AF40D529}"/>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0B7659B-A2C5-4A09-8643-DF3D74A6D32E}"/>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6CC4C3C6-0D6F-4B96-8C89-3B626A028B3D}"/>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1039B8F-402D-41E5-A285-F402F3065D27}"/>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039901DA-953E-466D-9B82-383A403F47B5}"/>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1A4A451E-D199-4A91-9709-551B7378475C}"/>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F9700A47-3019-4D36-A9FF-C5DC698B4D38}"/>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ADAF055-FDDE-48A1-8E85-84DD35731199}"/>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32559C8-3622-4F2D-ACE4-B16F15CD1AE7}"/>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37867a90f3d842a0"/>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DC0A0C7C-3BAC-4EB7-8949-61F3DC573FC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5E6F8401-BD05-47BC-BCDA-74A9516F545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6e26105cb1e7427a"/>
              </a:rPr>
              <a:t>HOMIESAI.COM/SLIDES</a:t>
            </a:r>
          </a:p>
        </p:txBody>
      </p:sp>
      <p:pic>
        <p:nvPicPr>
          <p:cNvPr id="34" name=""/>
          <p:cNvPicPr>
            <a:picLocks xmlns:a="http://schemas.openxmlformats.org/drawingml/2006/main" noChangeAspect="1"/>
          </p:cNvPicPr>
          <p:nvPr/>
        </p:nvPicPr>
        <p:blipFill>
          <a:blip xmlns:r="http://schemas.openxmlformats.org/officeDocument/2006/relationships" xmlns:a="http://schemas.openxmlformats.org/drawingml/2006/main" r:embed="R30bdb6bbe11b4c0f"/>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C2B1CAA-BC91-48BB-9011-3FC28A92921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BUILD VERSUS BUY</a:t>
            </a:r>
          </a:p>
        </p:txBody>
      </p:sp>
      <p:sp>
        <p:nvSpPr>
          <p:cNvPr id="16" name="">
            <a:extLst xmlns:a="http://schemas.openxmlformats.org/drawingml/2006/main">
              <a:ext uri="{FF2B5EF4-FFF2-40B4-BE49-F238E27FC236}">
                <a16:creationId xmlns:a16="http://schemas.microsoft.com/office/drawing/2014/main" id="{CECAC566-B393-4981-AD0A-51314002A7A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42 / 60</a:t>
            </a:r>
          </a:p>
        </p:txBody>
      </p:sp>
      <p:sp>
        <p:nvSpPr>
          <p:cNvPr id="17" name="">
            <a:extLst xmlns:a="http://schemas.openxmlformats.org/drawingml/2006/main">
              <a:ext uri="{FF2B5EF4-FFF2-40B4-BE49-F238E27FC236}">
                <a16:creationId xmlns:a16="http://schemas.microsoft.com/office/drawing/2014/main" id="{AE0C1F72-5861-4431-BC2C-4050824E506D}"/>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IF THIS SOUNDS HARD</a:t>
            </a:r>
          </a:p>
        </p:txBody>
      </p:sp>
      <p:sp>
        <p:nvSpPr>
          <p:cNvPr id="18" name="">
            <a:extLst xmlns:a="http://schemas.openxmlformats.org/drawingml/2006/main">
              <a:ext uri="{FF2B5EF4-FFF2-40B4-BE49-F238E27FC236}">
                <a16:creationId xmlns:a16="http://schemas.microsoft.com/office/drawing/2014/main" id="{FD7C3DAB-40C9-40B4-8F02-609E602F984C}"/>
              </a:ext>
            </a:extLst>
          </p:cNvPr>
          <p:cNvSpPr>
            <a:spLocks xmlns:a="http://schemas.openxmlformats.org/drawingml/2006/main" noGrp="1"/>
          </p:cNvSpPr>
          <p:nvPr/>
        </p:nvSpPr>
        <p:spPr>
          <a:xfrm xmlns:a="http://schemas.openxmlformats.org/drawingml/2006/main">
            <a:off x="1047750" y="1762125"/>
            <a:ext cx="952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98000"/>
              </a:lnSpc>
              <a:buNone/>
              <a:defRPr sz="4950" b="1" i="0">
                <a:solidFill>
                  <a:srgbClr val="F5EFE7"/>
                </a:solidFill>
                <a:latin typeface="Arial"/>
                <a:ea typeface="Arial"/>
                <a:cs typeface="Arial"/>
              </a:defRPr>
            </a:pPr>
            <a:r>
              <a:rPr sz="4950" b="1" i="0">
                <a:solidFill>
                  <a:srgbClr val="F5EFE7"/>
                </a:solidFill>
                <a:latin typeface="Arial"/>
                <a:ea typeface="Arial"/>
                <a:cs typeface="Arial"/>
              </a:rPr>
              <a:t>That’s because it is.</a:t>
            </a:r>
          </a:p>
        </p:txBody>
      </p:sp>
      <p:sp>
        <p:nvSpPr>
          <p:cNvPr id="19" name="">
            <a:extLst xmlns:a="http://schemas.openxmlformats.org/drawingml/2006/main">
              <a:ext uri="{FF2B5EF4-FFF2-40B4-BE49-F238E27FC236}">
                <a16:creationId xmlns:a16="http://schemas.microsoft.com/office/drawing/2014/main" id="{3EF2E966-4501-40A1-AE6E-C585DFFFC4F5}"/>
              </a:ext>
            </a:extLst>
          </p:cNvPr>
          <p:cNvSpPr>
            <a:spLocks xmlns:a="http://schemas.openxmlformats.org/drawingml/2006/main" noGrp="1"/>
          </p:cNvSpPr>
          <p:nvPr/>
        </p:nvSpPr>
        <p:spPr>
          <a:xfrm xmlns:a="http://schemas.openxmlformats.org/drawingml/2006/main">
            <a:off x="1238250" y="3429000"/>
            <a:ext cx="9715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BE0D6"/>
                </a:solidFill>
                <a:latin typeface="Arial"/>
                <a:ea typeface="Arial"/>
                <a:cs typeface="Arial"/>
              </a:defRPr>
            </a:pPr>
            <a:r>
              <a:rPr sz="2850" b="1" i="0">
                <a:solidFill>
                  <a:srgbClr val="FBE0D6"/>
                </a:solidFill>
                <a:latin typeface="Arial"/>
                <a:ea typeface="Arial"/>
                <a:cs typeface="Arial"/>
              </a:rPr>
              <a:t>But every person in this room can do it.</a:t>
            </a:r>
          </a:p>
        </p:txBody>
      </p:sp>
      <p:sp>
        <p:nvSpPr>
          <p:cNvPr id="20" name="">
            <a:extLst xmlns:a="http://schemas.openxmlformats.org/drawingml/2006/main">
              <a:ext uri="{FF2B5EF4-FFF2-40B4-BE49-F238E27FC236}">
                <a16:creationId xmlns:a16="http://schemas.microsoft.com/office/drawing/2014/main" id="{33D1299C-A176-4A5F-A0BC-1CBABFCC8204}"/>
              </a:ext>
            </a:extLst>
          </p:cNvPr>
          <p:cNvSpPr>
            <a:spLocks xmlns:a="http://schemas.openxmlformats.org/drawingml/2006/main" noGrp="1"/>
          </p:cNvSpPr>
          <p:nvPr/>
        </p:nvSpPr>
        <p:spPr>
          <a:xfrm xmlns:a="http://schemas.openxmlformats.org/drawingml/2006/main">
            <a:off x="1809750" y="4762500"/>
            <a:ext cx="8572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575" b="0" i="0">
                <a:solidFill>
                  <a:srgbClr val="B9AD9D"/>
                </a:solidFill>
                <a:latin typeface="Arial"/>
                <a:ea typeface="Arial"/>
                <a:cs typeface="Arial"/>
              </a:defRPr>
            </a:pPr>
            <a:r>
              <a:rPr sz="1575" b="0" i="0">
                <a:solidFill>
                  <a:srgbClr val="B9AD9D"/>
                </a:solidFill>
                <a:latin typeface="Arial"/>
                <a:ea typeface="Arial"/>
                <a:cs typeface="Arial"/>
              </a:rPr>
              <a:t>DIY teaches you something. It just may not be the highest-value use of your time.</a:t>
            </a:r>
          </a:p>
        </p:txBody>
      </p:sp>
    </p:spTree>
    <p:extLst>
      <p:ext uri="{BB962C8B-B14F-4D97-AF65-F5344CB8AC3E}">
        <p14:creationId xmlns:p14="http://schemas.microsoft.com/office/powerpoint/2010/main" val="1981798087"/>
      </p:ext>
    </p:extLst>
  </p:cSld>
</p:sld>
</file>

<file path=ppt/slides/slide43.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be6ae83f10d34e7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41A4E89-5A96-4BAF-9BD5-2633A33033AA}"/>
              </a:ext>
            </a:extLst>
          </p:cNvPr>
          <p:cNvSpPr>
            <a:spLocks xmlns:a="http://schemas.openxmlformats.org/drawingml/2006/main" noGrp="1"/>
          </p:cNvSpPr>
          <p:nvPr/>
        </p:nvSpPr>
        <p:spPr>
          <a:xfrm xmlns:a="http://schemas.openxmlformats.org/drawingml/2006/main">
            <a:off x="0" y="0"/>
            <a:ext cx="5334000" cy="6858000"/>
          </a:xfrm>
          <a:prstGeom xmlns:a="http://schemas.openxmlformats.org/drawingml/2006/main" prst="rect">
            <a:avLst/>
          </a:prstGeom>
          <a:solidFill xmlns:a="http://schemas.openxmlformats.org/drawingml/2006/main">
            <a:srgbClr val="FBF9F6"/>
          </a:solidFill>
          <a:ln xmlns:a="http://schemas.openxmlformats.org/drawingml/2006/main" w="0">
            <a:noFill/>
            <a:prstDash val="solid"/>
          </a:ln>
        </p:spPr>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bda8ce8f3ccb4b3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4" name="">
            <a:extLst xmlns:a="http://schemas.openxmlformats.org/drawingml/2006/main">
              <a:ext uri="{FF2B5EF4-FFF2-40B4-BE49-F238E27FC236}">
                <a16:creationId xmlns:a16="http://schemas.microsoft.com/office/drawing/2014/main" id="{A932A48B-482C-4039-87E0-1A2EC5F3ED7D}"/>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5" name="">
            <a:extLst xmlns:a="http://schemas.openxmlformats.org/drawingml/2006/main">
              <a:ext uri="{FF2B5EF4-FFF2-40B4-BE49-F238E27FC236}">
                <a16:creationId xmlns:a16="http://schemas.microsoft.com/office/drawing/2014/main" id="{DB25F15B-E150-42C2-8FB7-3ED7B7DF2B6A}"/>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b523f413c9a34849"/>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8f509db35c6d4cda"/>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A87C9E43-ED93-428D-AF69-C291CE6DAB1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VERSUS BUY</a:t>
            </a:r>
          </a:p>
        </p:txBody>
      </p:sp>
      <p:sp>
        <p:nvSpPr>
          <p:cNvPr id="8" name="">
            <a:extLst xmlns:a="http://schemas.openxmlformats.org/drawingml/2006/main">
              <a:ext uri="{FF2B5EF4-FFF2-40B4-BE49-F238E27FC236}">
                <a16:creationId xmlns:a16="http://schemas.microsoft.com/office/drawing/2014/main" id="{04440F24-0ACA-4D13-B331-CD2FF056C2D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43 / 60</a:t>
            </a:r>
          </a:p>
        </p:txBody>
      </p:sp>
      <p:sp>
        <p:nvSpPr>
          <p:cNvPr id="9" name="">
            <a:extLst xmlns:a="http://schemas.openxmlformats.org/drawingml/2006/main">
              <a:ext uri="{FF2B5EF4-FFF2-40B4-BE49-F238E27FC236}">
                <a16:creationId xmlns:a16="http://schemas.microsoft.com/office/drawing/2014/main" id="{31FFA82E-50A7-4759-ADB7-70F4DC75C17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JUST BECAUSE YOU CAN…</a:t>
            </a:r>
          </a:p>
        </p:txBody>
      </p:sp>
      <p:sp>
        <p:nvSpPr>
          <p:cNvPr id="10" name="">
            <a:extLst xmlns:a="http://schemas.openxmlformats.org/drawingml/2006/main">
              <a:ext uri="{FF2B5EF4-FFF2-40B4-BE49-F238E27FC236}">
                <a16:creationId xmlns:a16="http://schemas.microsoft.com/office/drawing/2014/main" id="{CEA824ED-8B8C-41BD-B385-BA09AED53151}"/>
              </a:ext>
            </a:extLst>
          </p:cNvPr>
          <p:cNvSpPr>
            <a:spLocks xmlns:a="http://schemas.openxmlformats.org/drawingml/2006/main" noGrp="1"/>
          </p:cNvSpPr>
          <p:nvPr/>
        </p:nvSpPr>
        <p:spPr>
          <a:xfrm xmlns:a="http://schemas.openxmlformats.org/drawingml/2006/main">
            <a:off x="723900" y="1466850"/>
            <a:ext cx="56197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Don’t become a hobby software developer.</a:t>
            </a:r>
          </a:p>
        </p:txBody>
      </p:sp>
      <p:sp>
        <p:nvSpPr>
          <p:cNvPr id="11" name="">
            <a:extLst xmlns:a="http://schemas.openxmlformats.org/drawingml/2006/main">
              <a:ext uri="{FF2B5EF4-FFF2-40B4-BE49-F238E27FC236}">
                <a16:creationId xmlns:a16="http://schemas.microsoft.com/office/drawing/2014/main" id="{DEA08E57-658F-45D0-9283-A51F3147B848}"/>
              </a:ext>
            </a:extLst>
          </p:cNvPr>
          <p:cNvSpPr>
            <a:spLocks xmlns:a="http://schemas.openxmlformats.org/drawingml/2006/main" noGrp="1"/>
          </p:cNvSpPr>
          <p:nvPr/>
        </p:nvSpPr>
        <p:spPr>
          <a:xfrm xmlns:a="http://schemas.openxmlformats.org/drawingml/2006/main">
            <a:off x="723900" y="400050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The market is slow. Your CRM still needs follow-up.</a:t>
            </a:r>
          </a:p>
        </p:txBody>
      </p:sp>
    </p:spTree>
    <p:extLst>
      <p:ext uri="{BB962C8B-B14F-4D97-AF65-F5344CB8AC3E}">
        <p14:creationId xmlns:p14="http://schemas.microsoft.com/office/powerpoint/2010/main" val="1849592031"/>
      </p:ext>
    </p:extLst>
  </p:cSld>
</p:sld>
</file>

<file path=ppt/slides/slide4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006988ffa93645ef"/>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046D9939-F3A3-4969-9048-8F7BF477B596}"/>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B2AE0C8B-B8B6-4220-842B-B9E613DB7C8C}"/>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01da3a85217d46a3"/>
              </a:rPr>
              <a:t>HOMIESAI.COM/SLIDES</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4c2e754cf318454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27D29746-E350-4B6C-8F33-85F32682DD2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VERSUS BUY</a:t>
            </a:r>
          </a:p>
        </p:txBody>
      </p:sp>
      <p:sp>
        <p:nvSpPr>
          <p:cNvPr id="6" name="">
            <a:extLst xmlns:a="http://schemas.openxmlformats.org/drawingml/2006/main">
              <a:ext uri="{FF2B5EF4-FFF2-40B4-BE49-F238E27FC236}">
                <a16:creationId xmlns:a16="http://schemas.microsoft.com/office/drawing/2014/main" id="{96ABD935-0529-4988-91A3-29791A7610D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44 / 60</a:t>
            </a:r>
          </a:p>
        </p:txBody>
      </p:sp>
      <p:sp>
        <p:nvSpPr>
          <p:cNvPr id="7" name="">
            <a:extLst xmlns:a="http://schemas.openxmlformats.org/drawingml/2006/main">
              <a:ext uri="{FF2B5EF4-FFF2-40B4-BE49-F238E27FC236}">
                <a16:creationId xmlns:a16="http://schemas.microsoft.com/office/drawing/2014/main" id="{B81EE31E-B1EF-4D98-A775-9C4D59EB127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THE PRINCIPLE OF COMPOUNDING</a:t>
            </a:r>
          </a:p>
        </p:txBody>
      </p:sp>
      <p:sp>
        <p:nvSpPr>
          <p:cNvPr id="8" name="">
            <a:extLst xmlns:a="http://schemas.openxmlformats.org/drawingml/2006/main">
              <a:ext uri="{FF2B5EF4-FFF2-40B4-BE49-F238E27FC236}">
                <a16:creationId xmlns:a16="http://schemas.microsoft.com/office/drawing/2014/main" id="{F9223277-FC35-4485-8E6F-58BA44D137FD}"/>
              </a:ext>
            </a:extLst>
          </p:cNvPr>
          <p:cNvSpPr>
            <a:spLocks xmlns:a="http://schemas.openxmlformats.org/drawingml/2006/main" noGrp="1"/>
          </p:cNvSpPr>
          <p:nvPr/>
        </p:nvSpPr>
        <p:spPr>
          <a:xfrm xmlns:a="http://schemas.openxmlformats.org/drawingml/2006/main">
            <a:off x="723900" y="1285875"/>
            <a:ext cx="67627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Your relationship with AI compounds.</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3c1c9862cf4744cb"/>
          <a:stretch xmlns:a="http://schemas.openxmlformats.org/drawingml/2006/main"/>
        </p:blipFill>
        <p:spPr>
          <a:xfrm xmlns:a="http://schemas.openxmlformats.org/drawingml/2006/main">
            <a:off x="5429250" y="1791891"/>
            <a:ext cx="5905500" cy="3321844"/>
          </a:xfrm>
          <a:prstGeom xmlns:a="http://schemas.openxmlformats.org/drawingml/2006/main" prst="roundRect">
            <a:avLst>
              <a:gd name="adj" fmla="val 3956"/>
            </a:avLst>
          </a:prstGeom>
        </p:spPr>
      </p:pic>
      <p:sp>
        <p:nvSpPr>
          <p:cNvPr id="10" name="">
            <a:extLst xmlns:a="http://schemas.openxmlformats.org/drawingml/2006/main">
              <a:ext uri="{FF2B5EF4-FFF2-40B4-BE49-F238E27FC236}">
                <a16:creationId xmlns:a16="http://schemas.microsoft.com/office/drawing/2014/main" id="{BFC4078A-B86C-4147-9DF1-1FFFA4E689C2}"/>
              </a:ext>
            </a:extLst>
          </p:cNvPr>
          <p:cNvSpPr>
            <a:spLocks xmlns:a="http://schemas.openxmlformats.org/drawingml/2006/main" noGrp="1"/>
          </p:cNvSpPr>
          <p:nvPr/>
        </p:nvSpPr>
        <p:spPr>
          <a:xfrm xmlns:a="http://schemas.openxmlformats.org/drawingml/2006/main">
            <a:off x="723900" y="290512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AE3417"/>
                </a:solidFill>
                <a:latin typeface="Arial"/>
                <a:ea typeface="Arial"/>
                <a:cs typeface="Arial"/>
              </a:defRPr>
            </a:pPr>
            <a:r>
              <a:rPr sz="1125" b="1" i="0">
                <a:solidFill>
                  <a:srgbClr val="AE3417"/>
                </a:solidFill>
                <a:latin typeface="Arial"/>
                <a:ea typeface="Arial"/>
                <a:cs typeface="Arial"/>
              </a:rPr>
              <a:t>01</a:t>
            </a:r>
          </a:p>
        </p:txBody>
      </p:sp>
      <p:sp>
        <p:nvSpPr>
          <p:cNvPr id="11" name="">
            <a:extLst xmlns:a="http://schemas.openxmlformats.org/drawingml/2006/main">
              <a:ext uri="{FF2B5EF4-FFF2-40B4-BE49-F238E27FC236}">
                <a16:creationId xmlns:a16="http://schemas.microsoft.com/office/drawing/2014/main" id="{916D8EC4-C651-4682-997E-0CB268C84E21}"/>
              </a:ext>
            </a:extLst>
          </p:cNvPr>
          <p:cNvSpPr>
            <a:spLocks xmlns:a="http://schemas.openxmlformats.org/drawingml/2006/main" noGrp="1"/>
          </p:cNvSpPr>
          <p:nvPr/>
        </p:nvSpPr>
        <p:spPr>
          <a:xfrm xmlns:a="http://schemas.openxmlformats.org/drawingml/2006/main">
            <a:off x="1352550" y="2828925"/>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950" b="1" i="0">
                <a:solidFill>
                  <a:srgbClr val="1A1714"/>
                </a:solidFill>
                <a:latin typeface="Arial"/>
                <a:ea typeface="Arial"/>
                <a:cs typeface="Arial"/>
              </a:defRPr>
            </a:pPr>
            <a:r>
              <a:rPr sz="1950" b="1" i="0">
                <a:solidFill>
                  <a:srgbClr val="1A1714"/>
                </a:solidFill>
                <a:latin typeface="Arial"/>
                <a:ea typeface="Arial"/>
                <a:cs typeface="Arial"/>
              </a:rPr>
              <a:t>Investments</a:t>
            </a:r>
          </a:p>
        </p:txBody>
      </p:sp>
      <p:sp>
        <p:nvSpPr>
          <p:cNvPr id="12" name="">
            <a:extLst xmlns:a="http://schemas.openxmlformats.org/drawingml/2006/main">
              <a:ext uri="{FF2B5EF4-FFF2-40B4-BE49-F238E27FC236}">
                <a16:creationId xmlns:a16="http://schemas.microsoft.com/office/drawing/2014/main" id="{42228B73-7AFF-4891-B14D-92B93067FA11}"/>
              </a:ext>
            </a:extLst>
          </p:cNvPr>
          <p:cNvSpPr>
            <a:spLocks xmlns:a="http://schemas.openxmlformats.org/drawingml/2006/main" noGrp="1"/>
          </p:cNvSpPr>
          <p:nvPr/>
        </p:nvSpPr>
        <p:spPr>
          <a:xfrm xmlns:a="http://schemas.openxmlformats.org/drawingml/2006/main">
            <a:off x="723900" y="35337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AE3417"/>
                </a:solidFill>
                <a:latin typeface="Arial"/>
                <a:ea typeface="Arial"/>
                <a:cs typeface="Arial"/>
              </a:defRPr>
            </a:pPr>
            <a:r>
              <a:rPr sz="1125" b="1" i="0">
                <a:solidFill>
                  <a:srgbClr val="AE3417"/>
                </a:solidFill>
                <a:latin typeface="Arial"/>
                <a:ea typeface="Arial"/>
                <a:cs typeface="Arial"/>
              </a:rPr>
              <a:t>02</a:t>
            </a:r>
          </a:p>
        </p:txBody>
      </p:sp>
      <p:sp>
        <p:nvSpPr>
          <p:cNvPr id="13" name="">
            <a:extLst xmlns:a="http://schemas.openxmlformats.org/drawingml/2006/main">
              <a:ext uri="{FF2B5EF4-FFF2-40B4-BE49-F238E27FC236}">
                <a16:creationId xmlns:a16="http://schemas.microsoft.com/office/drawing/2014/main" id="{DA528614-B7E5-495A-9A8A-BA0F832E154B}"/>
              </a:ext>
            </a:extLst>
          </p:cNvPr>
          <p:cNvSpPr>
            <a:spLocks xmlns:a="http://schemas.openxmlformats.org/drawingml/2006/main" noGrp="1"/>
          </p:cNvSpPr>
          <p:nvPr/>
        </p:nvSpPr>
        <p:spPr>
          <a:xfrm xmlns:a="http://schemas.openxmlformats.org/drawingml/2006/main">
            <a:off x="1352550" y="3457575"/>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950" b="1" i="0">
                <a:solidFill>
                  <a:srgbClr val="1A1714"/>
                </a:solidFill>
                <a:latin typeface="Arial"/>
                <a:ea typeface="Arial"/>
                <a:cs typeface="Arial"/>
              </a:defRPr>
            </a:pPr>
            <a:r>
              <a:rPr sz="1950" b="1" i="0">
                <a:solidFill>
                  <a:srgbClr val="1A1714"/>
                </a:solidFill>
                <a:latin typeface="Arial"/>
                <a:ea typeface="Arial"/>
                <a:cs typeface="Arial"/>
              </a:rPr>
              <a:t>Knowledge</a:t>
            </a:r>
          </a:p>
        </p:txBody>
      </p:sp>
      <p:sp>
        <p:nvSpPr>
          <p:cNvPr id="14" name="">
            <a:extLst xmlns:a="http://schemas.openxmlformats.org/drawingml/2006/main">
              <a:ext uri="{FF2B5EF4-FFF2-40B4-BE49-F238E27FC236}">
                <a16:creationId xmlns:a16="http://schemas.microsoft.com/office/drawing/2014/main" id="{8009EF2F-9CBF-4A13-A6C0-E97268B8F7FA}"/>
              </a:ext>
            </a:extLst>
          </p:cNvPr>
          <p:cNvSpPr>
            <a:spLocks xmlns:a="http://schemas.openxmlformats.org/drawingml/2006/main" noGrp="1"/>
          </p:cNvSpPr>
          <p:nvPr/>
        </p:nvSpPr>
        <p:spPr>
          <a:xfrm xmlns:a="http://schemas.openxmlformats.org/drawingml/2006/main">
            <a:off x="723900" y="416242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AE3417"/>
                </a:solidFill>
                <a:latin typeface="Arial"/>
                <a:ea typeface="Arial"/>
                <a:cs typeface="Arial"/>
              </a:defRPr>
            </a:pPr>
            <a:r>
              <a:rPr sz="1125" b="1" i="0">
                <a:solidFill>
                  <a:srgbClr val="AE3417"/>
                </a:solidFill>
                <a:latin typeface="Arial"/>
                <a:ea typeface="Arial"/>
                <a:cs typeface="Arial"/>
              </a:rPr>
              <a:t>03</a:t>
            </a:r>
          </a:p>
        </p:txBody>
      </p:sp>
      <p:sp>
        <p:nvSpPr>
          <p:cNvPr id="15" name="">
            <a:extLst xmlns:a="http://schemas.openxmlformats.org/drawingml/2006/main">
              <a:ext uri="{FF2B5EF4-FFF2-40B4-BE49-F238E27FC236}">
                <a16:creationId xmlns:a16="http://schemas.microsoft.com/office/drawing/2014/main" id="{DB03594C-C3EB-4478-A49B-53EB7C416CAE}"/>
              </a:ext>
            </a:extLst>
          </p:cNvPr>
          <p:cNvSpPr>
            <a:spLocks xmlns:a="http://schemas.openxmlformats.org/drawingml/2006/main" noGrp="1"/>
          </p:cNvSpPr>
          <p:nvPr/>
        </p:nvSpPr>
        <p:spPr>
          <a:xfrm xmlns:a="http://schemas.openxmlformats.org/drawingml/2006/main">
            <a:off x="1352550" y="4086225"/>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950" b="1" i="0">
                <a:solidFill>
                  <a:srgbClr val="1A1714"/>
                </a:solidFill>
                <a:latin typeface="Arial"/>
                <a:ea typeface="Arial"/>
                <a:cs typeface="Arial"/>
              </a:defRPr>
            </a:pPr>
            <a:r>
              <a:rPr sz="1950" b="1" i="0">
                <a:solidFill>
                  <a:srgbClr val="1A1714"/>
                </a:solidFill>
                <a:latin typeface="Arial"/>
                <a:ea typeface="Arial"/>
                <a:cs typeface="Arial"/>
              </a:rPr>
              <a:t>Trust</a:t>
            </a:r>
          </a:p>
        </p:txBody>
      </p:sp>
      <p:sp>
        <p:nvSpPr>
          <p:cNvPr id="16" name="">
            <a:extLst xmlns:a="http://schemas.openxmlformats.org/drawingml/2006/main">
              <a:ext uri="{FF2B5EF4-FFF2-40B4-BE49-F238E27FC236}">
                <a16:creationId xmlns:a16="http://schemas.microsoft.com/office/drawing/2014/main" id="{23CB4E99-01A2-4EB8-8EFA-82BC47553C99}"/>
              </a:ext>
            </a:extLst>
          </p:cNvPr>
          <p:cNvSpPr>
            <a:spLocks xmlns:a="http://schemas.openxmlformats.org/drawingml/2006/main" noGrp="1"/>
          </p:cNvSpPr>
          <p:nvPr/>
        </p:nvSpPr>
        <p:spPr>
          <a:xfrm xmlns:a="http://schemas.openxmlformats.org/drawingml/2006/main">
            <a:off x="723900" y="47910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AE3417"/>
                </a:solidFill>
                <a:latin typeface="Arial"/>
                <a:ea typeface="Arial"/>
                <a:cs typeface="Arial"/>
              </a:defRPr>
            </a:pPr>
            <a:r>
              <a:rPr sz="1125" b="1" i="0">
                <a:solidFill>
                  <a:srgbClr val="AE3417"/>
                </a:solidFill>
                <a:latin typeface="Arial"/>
                <a:ea typeface="Arial"/>
                <a:cs typeface="Arial"/>
              </a:rPr>
              <a:t>04</a:t>
            </a:r>
          </a:p>
        </p:txBody>
      </p:sp>
      <p:sp>
        <p:nvSpPr>
          <p:cNvPr id="17" name="">
            <a:extLst xmlns:a="http://schemas.openxmlformats.org/drawingml/2006/main">
              <a:ext uri="{FF2B5EF4-FFF2-40B4-BE49-F238E27FC236}">
                <a16:creationId xmlns:a16="http://schemas.microsoft.com/office/drawing/2014/main" id="{923658D8-F48C-41A1-B4B8-64D435D6A607}"/>
              </a:ext>
            </a:extLst>
          </p:cNvPr>
          <p:cNvSpPr>
            <a:spLocks xmlns:a="http://schemas.openxmlformats.org/drawingml/2006/main" noGrp="1"/>
          </p:cNvSpPr>
          <p:nvPr/>
        </p:nvSpPr>
        <p:spPr>
          <a:xfrm xmlns:a="http://schemas.openxmlformats.org/drawingml/2006/main">
            <a:off x="1352550" y="4714875"/>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950" b="1" i="0">
                <a:solidFill>
                  <a:srgbClr val="1A1714"/>
                </a:solidFill>
                <a:latin typeface="Arial"/>
                <a:ea typeface="Arial"/>
                <a:cs typeface="Arial"/>
              </a:defRPr>
            </a:pPr>
            <a:r>
              <a:rPr sz="1950" b="1" i="0">
                <a:solidFill>
                  <a:srgbClr val="1A1714"/>
                </a:solidFill>
                <a:latin typeface="Arial"/>
                <a:ea typeface="Arial"/>
                <a:cs typeface="Arial"/>
              </a:rPr>
              <a:t>Going to the gym</a:t>
            </a:r>
          </a:p>
        </p:txBody>
      </p:sp>
    </p:spTree>
    <p:extLst>
      <p:ext uri="{BB962C8B-B14F-4D97-AF65-F5344CB8AC3E}">
        <p14:creationId xmlns:p14="http://schemas.microsoft.com/office/powerpoint/2010/main" val="1797619173"/>
      </p:ext>
    </p:extLst>
  </p:cSld>
</p:sld>
</file>

<file path=ppt/slides/slide45.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2DC2439B-169C-40CF-9B30-9F95A8D2397F}"/>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1218017-CE9D-4B58-A77D-F8F46856D4D2}"/>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E634D3E-F590-44D0-8AE4-14D371A6FE44}"/>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5811A919-64B5-4DF7-91A6-B8D4BB29D1BC}"/>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52CC89B-9B40-401F-ADE6-B08795ED257E}"/>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B32D3AB-C631-454C-8BE4-70EC00FAC6B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29D4D9B-5867-4CBE-9428-8BEAB9DBDA79}"/>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6B097157-8EC5-4EAE-AA5C-AFB2DB8F223D}"/>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304AA2-CB8F-44DF-AB1C-0C9364BC1B8A}"/>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A9C2BF41-FBF5-4EEB-AFB3-5F6EB6317A23}"/>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2fff3996e5654057"/>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88727E81-5801-410A-9A51-32D0909B01BF}"/>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2DF9D81A-8D3D-449F-9DD6-F93541011B6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9b638180f6ec4a0c"/>
              </a:rPr>
              <a:t>HOMIESAI.COM/SLIDES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6e0e0b4bfda8445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165C5C5-0168-4D94-91B2-28A9F01D433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BUILD VERSUS BUY</a:t>
            </a:r>
          </a:p>
        </p:txBody>
      </p:sp>
      <p:sp>
        <p:nvSpPr>
          <p:cNvPr id="16" name="">
            <a:extLst xmlns:a="http://schemas.openxmlformats.org/drawingml/2006/main">
              <a:ext uri="{FF2B5EF4-FFF2-40B4-BE49-F238E27FC236}">
                <a16:creationId xmlns:a16="http://schemas.microsoft.com/office/drawing/2014/main" id="{53210462-5E8D-4667-83B2-9C544A1CA49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45 / 60</a:t>
            </a:r>
          </a:p>
        </p:txBody>
      </p:sp>
      <p:sp>
        <p:nvSpPr>
          <p:cNvPr id="17" name="">
            <a:extLst xmlns:a="http://schemas.openxmlformats.org/drawingml/2006/main">
              <a:ext uri="{FF2B5EF4-FFF2-40B4-BE49-F238E27FC236}">
                <a16:creationId xmlns:a16="http://schemas.microsoft.com/office/drawing/2014/main" id="{91654436-6C33-4909-826A-362D62E81ECC}"/>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YOU CAN BUILD IT YOURSELF</a:t>
            </a:r>
          </a:p>
        </p:txBody>
      </p:sp>
      <p:sp>
        <p:nvSpPr>
          <p:cNvPr id="18" name="">
            <a:extLst xmlns:a="http://schemas.openxmlformats.org/drawingml/2006/main">
              <a:ext uri="{FF2B5EF4-FFF2-40B4-BE49-F238E27FC236}">
                <a16:creationId xmlns:a16="http://schemas.microsoft.com/office/drawing/2014/main" id="{2894D4B5-A44A-4E8B-B416-0B33D0EE340A}"/>
              </a:ext>
            </a:extLst>
          </p:cNvPr>
          <p:cNvSpPr>
            <a:spLocks xmlns:a="http://schemas.openxmlformats.org/drawingml/2006/main" noGrp="1"/>
          </p:cNvSpPr>
          <p:nvPr/>
        </p:nvSpPr>
        <p:spPr>
          <a:xfrm xmlns:a="http://schemas.openxmlformats.org/drawingml/2006/main">
            <a:off x="952500" y="1857375"/>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4482"/>
          </a:bodyPr>
          <a:lstStyle xmlns:a="http://schemas.openxmlformats.org/drawingml/2006/main"/>
          <a:p xmlns:a="http://schemas.openxmlformats.org/drawingml/2006/main">
            <a:pPr algn="ctr">
              <a:lnSpc>
                <a:spcPct val="98000"/>
              </a:lnSpc>
              <a:buNone/>
              <a:defRPr sz="4050" b="1" i="0">
                <a:solidFill>
                  <a:srgbClr val="1A1714"/>
                </a:solidFill>
                <a:latin typeface="Arial"/>
                <a:ea typeface="Arial"/>
                <a:cs typeface="Arial"/>
              </a:defRPr>
            </a:pPr>
            <a:r>
              <a:rPr sz="4050" b="1" i="0">
                <a:solidFill>
                  <a:srgbClr val="1A1714"/>
                </a:solidFill>
                <a:latin typeface="Arial"/>
                <a:ea typeface="Arial"/>
                <a:cs typeface="Arial"/>
              </a:rPr>
              <a:t>The question is whether it’s worth your time.</a:t>
            </a:r>
          </a:p>
        </p:txBody>
      </p:sp>
      <p:sp>
        <p:nvSpPr>
          <p:cNvPr id="19" name="">
            <a:extLst xmlns:a="http://schemas.openxmlformats.org/drawingml/2006/main">
              <a:ext uri="{FF2B5EF4-FFF2-40B4-BE49-F238E27FC236}">
                <a16:creationId xmlns:a16="http://schemas.microsoft.com/office/drawing/2014/main" id="{24713DB3-B3B0-4FAA-B582-8642A7B752A3}"/>
              </a:ext>
            </a:extLst>
          </p:cNvPr>
          <p:cNvSpPr>
            <a:spLocks xmlns:a="http://schemas.openxmlformats.org/drawingml/2006/main" noGrp="1"/>
          </p:cNvSpPr>
          <p:nvPr/>
        </p:nvSpPr>
        <p:spPr>
          <a:xfrm xmlns:a="http://schemas.openxmlformats.org/drawingml/2006/main">
            <a:off x="1619250" y="3857625"/>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700" b="1" i="1">
                <a:solidFill>
                  <a:srgbClr val="EA5536"/>
                </a:solidFill>
                <a:latin typeface="Georgia"/>
                <a:ea typeface="Georgia"/>
                <a:cs typeface="Georgia"/>
              </a:defRPr>
            </a:pPr>
            <a:r>
              <a:rPr sz="2700" b="1" i="1">
                <a:solidFill>
                  <a:srgbClr val="EA5536"/>
                </a:solidFill>
                <a:latin typeface="Georgia"/>
                <a:ea typeface="Georgia"/>
                <a:cs typeface="Georgia"/>
              </a:rPr>
              <a:t>I spent ~80 hours. I wouldn’t do it again.</a:t>
            </a:r>
          </a:p>
        </p:txBody>
      </p:sp>
    </p:spTree>
    <p:extLst>
      <p:ext uri="{BB962C8B-B14F-4D97-AF65-F5344CB8AC3E}">
        <p14:creationId xmlns:p14="http://schemas.microsoft.com/office/powerpoint/2010/main" val="1616091081"/>
      </p:ext>
    </p:extLst>
  </p:cSld>
</p:sld>
</file>

<file path=ppt/slides/slide46.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38" name="">
            <a:extLst xmlns:a="http://schemas.openxmlformats.org/drawingml/2006/main">
              <a:ext uri="{FF2B5EF4-FFF2-40B4-BE49-F238E27FC236}">
                <a16:creationId xmlns:a16="http://schemas.microsoft.com/office/drawing/2014/main" id="{D54CFC07-76C5-4E21-8210-7C1703DE40DB}"/>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E8CE754-4842-4EB4-83FB-3984655417D7}"/>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E8B4BD4-E241-482D-8C92-3B78F61B964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00767A23-CE2C-41CF-9585-0630B85DC03C}"/>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35B4A5C-06D0-4289-BA1E-9B5FB97F4F51}"/>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8B1B9CA-E20A-4160-A45E-300ED45CD9C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E101E29-537A-4AA8-9470-C0C20746D784}"/>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E0E7723-E820-4C43-9A17-05AD4FE1D7F0}"/>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2EE32A57-1247-4270-8B55-BD4B54F84357}"/>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29AF160-BB4D-4A73-8750-B585C711ECA1}"/>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48" name=""/>
          <p:cNvPicPr>
            <a:picLocks xmlns:a="http://schemas.openxmlformats.org/drawingml/2006/main" noChangeAspect="1"/>
          </p:cNvPicPr>
          <p:nvPr/>
        </p:nvPicPr>
        <p:blipFill>
          <a:blip xmlns:r="http://schemas.openxmlformats.org/officeDocument/2006/relationships" xmlns:a="http://schemas.openxmlformats.org/drawingml/2006/main" r:embed="R5623001a36de41ae"/>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1FBE1E2C-F4E2-45E2-AB96-C227089CE14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C3ACBE24-F963-4249-A53A-2D7E7E0D331F}"/>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3000dd2392dc4331"/>
              </a:rPr>
              <a:t>HOMIESAI.COM/SLIDES</a:t>
            </a:r>
          </a:p>
        </p:txBody>
      </p:sp>
      <p:pic>
        <p:nvPicPr>
          <p:cNvPr id="51" name=""/>
          <p:cNvPicPr>
            <a:picLocks xmlns:a="http://schemas.openxmlformats.org/drawingml/2006/main" noChangeAspect="1"/>
          </p:cNvPicPr>
          <p:nvPr/>
        </p:nvPicPr>
        <p:blipFill>
          <a:blip xmlns:r="http://schemas.openxmlformats.org/officeDocument/2006/relationships" xmlns:a="http://schemas.openxmlformats.org/drawingml/2006/main" r:embed="Rc63b8db60d3c46c0"/>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58D49903-E804-482F-ACED-5C126FCC56EF}"/>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FAST-FORWARD</a:t>
            </a:r>
          </a:p>
        </p:txBody>
      </p:sp>
      <p:sp>
        <p:nvSpPr>
          <p:cNvPr id="16" name="">
            <a:extLst xmlns:a="http://schemas.openxmlformats.org/drawingml/2006/main">
              <a:ext uri="{FF2B5EF4-FFF2-40B4-BE49-F238E27FC236}">
                <a16:creationId xmlns:a16="http://schemas.microsoft.com/office/drawing/2014/main" id="{C676EC46-C730-459D-A03E-A6E7AAA99E67}"/>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46 / 60</a:t>
            </a:r>
          </a:p>
        </p:txBody>
      </p:sp>
      <p:sp>
        <p:nvSpPr>
          <p:cNvPr id="17" name="">
            <a:extLst xmlns:a="http://schemas.openxmlformats.org/drawingml/2006/main">
              <a:ext uri="{FF2B5EF4-FFF2-40B4-BE49-F238E27FC236}">
                <a16:creationId xmlns:a16="http://schemas.microsoft.com/office/drawing/2014/main" id="{3C70AF7F-CC06-4F41-86EB-BB4731CAE4E3}"/>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BUILT FOR REALTORS</a:t>
            </a:r>
          </a:p>
        </p:txBody>
      </p:sp>
      <p:sp>
        <p:nvSpPr>
          <p:cNvPr id="18" name="">
            <a:extLst xmlns:a="http://schemas.openxmlformats.org/drawingml/2006/main">
              <a:ext uri="{FF2B5EF4-FFF2-40B4-BE49-F238E27FC236}">
                <a16:creationId xmlns:a16="http://schemas.microsoft.com/office/drawing/2014/main" id="{D3C936A8-C8B2-420E-B742-189C91EEB097}"/>
              </a:ext>
            </a:extLst>
          </p:cNvPr>
          <p:cNvSpPr>
            <a:spLocks xmlns:a="http://schemas.openxmlformats.org/drawingml/2006/main" noGrp="1"/>
          </p:cNvSpPr>
          <p:nvPr/>
        </p:nvSpPr>
        <p:spPr>
          <a:xfrm xmlns:a="http://schemas.openxmlformats.org/drawingml/2006/main">
            <a:off x="723900" y="1333500"/>
            <a:ext cx="4953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350" b="1" i="0">
                <a:solidFill>
                  <a:srgbClr val="F5EFE7"/>
                </a:solidFill>
                <a:latin typeface="Arial"/>
                <a:ea typeface="Arial"/>
                <a:cs typeface="Arial"/>
              </a:defRPr>
            </a:pPr>
            <a:r>
              <a:rPr sz="4350" b="1" i="0">
                <a:solidFill>
                  <a:srgbClr val="F5EFE7"/>
                </a:solidFill>
                <a:latin typeface="Arial"/>
                <a:ea typeface="Arial"/>
                <a:cs typeface="Arial"/>
              </a:rPr>
              <a:t>Hit fast-forward.</a:t>
            </a:r>
          </a:p>
        </p:txBody>
      </p:sp>
      <p:sp>
        <p:nvSpPr>
          <p:cNvPr id="19" name="">
            <a:extLst xmlns:a="http://schemas.openxmlformats.org/drawingml/2006/main">
              <a:ext uri="{FF2B5EF4-FFF2-40B4-BE49-F238E27FC236}">
                <a16:creationId xmlns:a16="http://schemas.microsoft.com/office/drawing/2014/main" id="{0A48422F-50DC-4AD0-A2C5-E82EFF6D8073}"/>
              </a:ext>
            </a:extLst>
          </p:cNvPr>
          <p:cNvSpPr>
            <a:spLocks xmlns:a="http://schemas.openxmlformats.org/drawingml/2006/main" noGrp="1"/>
          </p:cNvSpPr>
          <p:nvPr/>
        </p:nvSpPr>
        <p:spPr>
          <a:xfrm xmlns:a="http://schemas.openxmlformats.org/drawingml/2006/main">
            <a:off x="723900" y="2609850"/>
            <a:ext cx="5619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550" b="1" i="1">
                <a:solidFill>
                  <a:srgbClr val="FBE0D6"/>
                </a:solidFill>
                <a:latin typeface="Georgia"/>
                <a:ea typeface="Georgia"/>
                <a:cs typeface="Georgia"/>
              </a:defRPr>
            </a:pPr>
            <a:r>
              <a:rPr sz="2550" b="1" i="1">
                <a:solidFill>
                  <a:srgbClr val="FBE0D6"/>
                </a:solidFill>
                <a:latin typeface="Georgia"/>
                <a:ea typeface="Georgia"/>
                <a:cs typeface="Georgia"/>
              </a:rPr>
              <a:t>A customized AI harness for real estate.</a:t>
            </a:r>
          </a:p>
        </p:txBody>
      </p:sp>
      <p:sp>
        <p:nvSpPr>
          <p:cNvPr id="20" name="">
            <a:extLst xmlns:a="http://schemas.openxmlformats.org/drawingml/2006/main">
              <a:ext uri="{FF2B5EF4-FFF2-40B4-BE49-F238E27FC236}">
                <a16:creationId xmlns:a16="http://schemas.microsoft.com/office/drawing/2014/main" id="{CE4B284A-762E-4222-828A-D4434E37028A}"/>
              </a:ext>
            </a:extLst>
          </p:cNvPr>
          <p:cNvSpPr>
            <a:spLocks xmlns:a="http://schemas.openxmlformats.org/drawingml/2006/main" noGrp="1"/>
          </p:cNvSpPr>
          <p:nvPr/>
        </p:nvSpPr>
        <p:spPr>
          <a:xfrm xmlns:a="http://schemas.openxmlformats.org/drawingml/2006/main">
            <a:off x="723900" y="3857625"/>
            <a:ext cx="5334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B9AD9D"/>
                </a:solidFill>
                <a:latin typeface="Arial"/>
                <a:ea typeface="Arial"/>
                <a:cs typeface="Arial"/>
              </a:defRPr>
            </a:pPr>
            <a:r>
              <a:rPr sz="1650" b="0" i="0">
                <a:solidFill>
                  <a:srgbClr val="B9AD9D"/>
                </a:solidFill>
                <a:latin typeface="Arial"/>
                <a:ea typeface="Arial"/>
                <a:cs typeface="Arial"/>
              </a:rPr>
              <a:t>Five years of brokerage AI—packaged, connected, trained, and always on.</a:t>
            </a:r>
          </a:p>
        </p:txBody>
      </p:sp>
      <p:sp>
        <p:nvSpPr>
          <p:cNvPr id="21" name="">
            <a:extLst xmlns:a="http://schemas.openxmlformats.org/drawingml/2006/main">
              <a:ext uri="{FF2B5EF4-FFF2-40B4-BE49-F238E27FC236}">
                <a16:creationId xmlns:a16="http://schemas.microsoft.com/office/drawing/2014/main" id="{3765E417-E7D6-4DCC-B91D-FD5C3A8D0321}"/>
              </a:ext>
            </a:extLst>
          </p:cNvPr>
          <p:cNvSpPr>
            <a:spLocks xmlns:a="http://schemas.openxmlformats.org/drawingml/2006/main" noGrp="1"/>
          </p:cNvSpPr>
          <p:nvPr/>
        </p:nvSpPr>
        <p:spPr>
          <a:xfrm xmlns:a="http://schemas.openxmlformats.org/drawingml/2006/main">
            <a:off x="7239000" y="1190625"/>
            <a:ext cx="3810000" cy="4000500"/>
          </a:xfrm>
          <a:prstGeom xmlns:a="http://schemas.openxmlformats.org/drawingml/2006/main" prst="roundRect">
            <a:avLst>
              <a:gd name="adj" fmla="val 7000"/>
            </a:avLst>
          </a:prstGeom>
          <a:solidFill xmlns:a="http://schemas.openxmlformats.org/drawingml/2006/main">
            <a:srgbClr val="FFFFFF"/>
          </a:solidFill>
          <a:ln xmlns:a="http://schemas.openxmlformats.org/drawingml/2006/main" w="9525">
            <a:solidFill>
              <a:srgbClr val="3A3028"/>
            </a:solidFill>
            <a:prstDash val="solid"/>
          </a:ln>
        </p:spPr>
      </p:sp>
      <p:sp>
        <p:nvSpPr>
          <p:cNvPr id="22" name="">
            <a:extLst xmlns:a="http://schemas.openxmlformats.org/drawingml/2006/main">
              <a:ext uri="{FF2B5EF4-FFF2-40B4-BE49-F238E27FC236}">
                <a16:creationId xmlns:a16="http://schemas.microsoft.com/office/drawing/2014/main" id="{CD7320EE-3D0A-4EF3-8FC3-EBF513F81945}"/>
              </a:ext>
            </a:extLst>
          </p:cNvPr>
          <p:cNvSpPr>
            <a:spLocks xmlns:a="http://schemas.openxmlformats.org/drawingml/2006/main" noGrp="1"/>
          </p:cNvSpPr>
          <p:nvPr/>
        </p:nvSpPr>
        <p:spPr>
          <a:xfrm xmlns:a="http://schemas.openxmlformats.org/drawingml/2006/main">
            <a:off x="7524750" y="1476375"/>
            <a:ext cx="3238500" cy="3238500"/>
          </a:xfrm>
          <a:prstGeom xmlns:a="http://schemas.openxmlformats.org/drawingml/2006/main" prst="roundRect">
            <a:avLst>
              <a:gd name="adj" fmla="val 5294"/>
            </a:avLst>
          </a:prstGeom>
          <a:solidFill xmlns:a="http://schemas.openxmlformats.org/drawingml/2006/main">
            <a:srgbClr val="FDF1EC"/>
          </a:solidFill>
          <a:ln xmlns:a="http://schemas.openxmlformats.org/drawingml/2006/main" w="9525">
            <a:solidFill>
              <a:srgbClr val="FBE0D6"/>
            </a:solidFill>
            <a:prstDash val="solid"/>
          </a:ln>
        </p:spPr>
      </p:sp>
      <p:pic>
        <p:nvPicPr>
          <p:cNvPr id="60" name=""/>
          <p:cNvPicPr>
            <a:picLocks xmlns:a="http://schemas.openxmlformats.org/drawingml/2006/main" noChangeAspect="1"/>
          </p:cNvPicPr>
          <p:nvPr/>
        </p:nvPicPr>
        <p:blipFill>
          <a:blip xmlns:r="http://schemas.openxmlformats.org/officeDocument/2006/relationships" xmlns:a="http://schemas.openxmlformats.org/drawingml/2006/main" r:embed="Re0904c888d564f13"/>
          <a:srcRect xmlns:a="http://schemas.openxmlformats.org/drawingml/2006/main" l="0" t="0" r="0" b="0"/>
          <a:stretch xmlns:a="http://schemas.openxmlformats.org/drawingml/2006/main">
            <a:fillRect l="0" t="0" r="0" b="0"/>
          </a:stretch>
        </p:blipFill>
        <p:spPr>
          <a:xfrm xmlns:a="http://schemas.openxmlformats.org/drawingml/2006/main">
            <a:off x="7791450" y="1714500"/>
            <a:ext cx="438150" cy="438150"/>
          </a:xfrm>
          <a:prstGeom xmlns:a="http://schemas.openxmlformats.org/drawingml/2006/main" prst="rect">
            <a:avLst/>
          </a:prstGeom>
        </p:spPr>
      </p:pic>
      <p:sp>
        <p:nvSpPr>
          <p:cNvPr id="24" name="">
            <a:extLst xmlns:a="http://schemas.openxmlformats.org/drawingml/2006/main">
              <a:ext uri="{FF2B5EF4-FFF2-40B4-BE49-F238E27FC236}">
                <a16:creationId xmlns:a16="http://schemas.microsoft.com/office/drawing/2014/main" id="{9D23A54B-C60D-4929-94DF-59BE2B33D101}"/>
              </a:ext>
            </a:extLst>
          </p:cNvPr>
          <p:cNvSpPr>
            <a:spLocks xmlns:a="http://schemas.openxmlformats.org/drawingml/2006/main" noGrp="1"/>
          </p:cNvSpPr>
          <p:nvPr/>
        </p:nvSpPr>
        <p:spPr>
          <a:xfrm xmlns:a="http://schemas.openxmlformats.org/drawingml/2006/main">
            <a:off x="8401050" y="1752600"/>
            <a:ext cx="2000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125" b="1" i="0">
                <a:solidFill>
                  <a:srgbClr val="1A1714"/>
                </a:solidFill>
                <a:latin typeface="Arial"/>
                <a:ea typeface="Arial"/>
                <a:cs typeface="Arial"/>
              </a:defRPr>
            </a:pPr>
            <a:r>
              <a:rPr sz="1125" b="1" i="0">
                <a:solidFill>
                  <a:srgbClr val="1A1714"/>
                </a:solidFill>
                <a:latin typeface="Arial"/>
                <a:ea typeface="Arial"/>
                <a:cs typeface="Arial"/>
              </a:rPr>
              <a:t>THE REALTOR AI HARNESS</a:t>
            </a:r>
          </a:p>
        </p:txBody>
      </p:sp>
      <p:sp>
        <p:nvSpPr>
          <p:cNvPr id="25" name="">
            <a:extLst xmlns:a="http://schemas.openxmlformats.org/drawingml/2006/main">
              <a:ext uri="{FF2B5EF4-FFF2-40B4-BE49-F238E27FC236}">
                <a16:creationId xmlns:a16="http://schemas.microsoft.com/office/drawing/2014/main" id="{F015B66B-4E33-4926-9FC4-E360028AB256}"/>
              </a:ext>
            </a:extLst>
          </p:cNvPr>
          <p:cNvSpPr>
            <a:spLocks xmlns:a="http://schemas.openxmlformats.org/drawingml/2006/main" noGrp="1"/>
          </p:cNvSpPr>
          <p:nvPr/>
        </p:nvSpPr>
        <p:spPr>
          <a:xfrm xmlns:a="http://schemas.openxmlformats.org/drawingml/2006/main">
            <a:off x="7791450" y="2428875"/>
            <a:ext cx="1162050" cy="419100"/>
          </a:xfrm>
          <a:prstGeom xmlns:a="http://schemas.openxmlformats.org/drawingml/2006/main" prst="roundRect">
            <a:avLst>
              <a:gd name="adj" fmla="val 27273"/>
            </a:avLst>
          </a:prstGeom>
          <a:solidFill xmlns:a="http://schemas.openxmlformats.org/drawingml/2006/main">
            <a:srgbClr val="FFFFFF"/>
          </a:solidFill>
          <a:ln xmlns:a="http://schemas.openxmlformats.org/drawingml/2006/main" w="9525">
            <a:solidFill>
              <a:srgbClr val="E2DBD0"/>
            </a:solidFill>
            <a:prstDash val="solid"/>
          </a:ln>
        </p:spPr>
      </p:sp>
      <p:sp>
        <p:nvSpPr>
          <p:cNvPr id="26" name="">
            <a:extLst xmlns:a="http://schemas.openxmlformats.org/drawingml/2006/main">
              <a:ext uri="{FF2B5EF4-FFF2-40B4-BE49-F238E27FC236}">
                <a16:creationId xmlns:a16="http://schemas.microsoft.com/office/drawing/2014/main" id="{49BA369E-631A-460F-B5C5-77485F190040}"/>
              </a:ext>
            </a:extLst>
          </p:cNvPr>
          <p:cNvSpPr>
            <a:spLocks xmlns:a="http://schemas.openxmlformats.org/drawingml/2006/main" noGrp="1"/>
          </p:cNvSpPr>
          <p:nvPr/>
        </p:nvSpPr>
        <p:spPr>
          <a:xfrm xmlns:a="http://schemas.openxmlformats.org/drawingml/2006/main">
            <a:off x="7867650" y="25431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1A1714"/>
                </a:solidFill>
                <a:latin typeface="Arial"/>
                <a:ea typeface="Arial"/>
                <a:cs typeface="Arial"/>
              </a:defRPr>
            </a:pPr>
            <a:r>
              <a:rPr sz="900" b="1" i="0">
                <a:solidFill>
                  <a:srgbClr val="1A1714"/>
                </a:solidFill>
                <a:latin typeface="Arial"/>
                <a:ea typeface="Arial"/>
                <a:cs typeface="Arial"/>
              </a:rPr>
              <a:t>CRM</a:t>
            </a:r>
          </a:p>
        </p:txBody>
      </p:sp>
      <p:sp>
        <p:nvSpPr>
          <p:cNvPr id="27" name="">
            <a:extLst xmlns:a="http://schemas.openxmlformats.org/drawingml/2006/main">
              <a:ext uri="{FF2B5EF4-FFF2-40B4-BE49-F238E27FC236}">
                <a16:creationId xmlns:a16="http://schemas.microsoft.com/office/drawing/2014/main" id="{9E0DF71A-568D-4388-9AE6-702E588A1E65}"/>
              </a:ext>
            </a:extLst>
          </p:cNvPr>
          <p:cNvSpPr>
            <a:spLocks xmlns:a="http://schemas.openxmlformats.org/drawingml/2006/main" noGrp="1"/>
          </p:cNvSpPr>
          <p:nvPr/>
        </p:nvSpPr>
        <p:spPr>
          <a:xfrm xmlns:a="http://schemas.openxmlformats.org/drawingml/2006/main">
            <a:off x="9163050" y="2428875"/>
            <a:ext cx="1162050" cy="419100"/>
          </a:xfrm>
          <a:prstGeom xmlns:a="http://schemas.openxmlformats.org/drawingml/2006/main" prst="roundRect">
            <a:avLst>
              <a:gd name="adj" fmla="val 27273"/>
            </a:avLst>
          </a:prstGeom>
          <a:solidFill xmlns:a="http://schemas.openxmlformats.org/drawingml/2006/main">
            <a:srgbClr val="FFFFFF"/>
          </a:solidFill>
          <a:ln xmlns:a="http://schemas.openxmlformats.org/drawingml/2006/main" w="9525">
            <a:solidFill>
              <a:srgbClr val="E2DBD0"/>
            </a:solidFill>
            <a:prstDash val="solid"/>
          </a:ln>
        </p:spPr>
      </p:sp>
      <p:sp>
        <p:nvSpPr>
          <p:cNvPr id="28" name="">
            <a:extLst xmlns:a="http://schemas.openxmlformats.org/drawingml/2006/main">
              <a:ext uri="{FF2B5EF4-FFF2-40B4-BE49-F238E27FC236}">
                <a16:creationId xmlns:a16="http://schemas.microsoft.com/office/drawing/2014/main" id="{5707F48B-5471-4C3D-91B6-CC3C1727C486}"/>
              </a:ext>
            </a:extLst>
          </p:cNvPr>
          <p:cNvSpPr>
            <a:spLocks xmlns:a="http://schemas.openxmlformats.org/drawingml/2006/main" noGrp="1"/>
          </p:cNvSpPr>
          <p:nvPr/>
        </p:nvSpPr>
        <p:spPr>
          <a:xfrm xmlns:a="http://schemas.openxmlformats.org/drawingml/2006/main">
            <a:off x="9239250" y="25431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1A1714"/>
                </a:solidFill>
                <a:latin typeface="Arial"/>
                <a:ea typeface="Arial"/>
                <a:cs typeface="Arial"/>
              </a:defRPr>
            </a:pPr>
            <a:r>
              <a:rPr sz="900" b="1" i="0">
                <a:solidFill>
                  <a:srgbClr val="1A1714"/>
                </a:solidFill>
                <a:latin typeface="Arial"/>
                <a:ea typeface="Arial"/>
                <a:cs typeface="Arial"/>
              </a:rPr>
              <a:t>EMAIL</a:t>
            </a:r>
          </a:p>
        </p:txBody>
      </p:sp>
      <p:sp>
        <p:nvSpPr>
          <p:cNvPr id="29" name="">
            <a:extLst xmlns:a="http://schemas.openxmlformats.org/drawingml/2006/main">
              <a:ext uri="{FF2B5EF4-FFF2-40B4-BE49-F238E27FC236}">
                <a16:creationId xmlns:a16="http://schemas.microsoft.com/office/drawing/2014/main" id="{85615DB3-4086-4C60-A5B8-D61087140EB7}"/>
              </a:ext>
            </a:extLst>
          </p:cNvPr>
          <p:cNvSpPr>
            <a:spLocks xmlns:a="http://schemas.openxmlformats.org/drawingml/2006/main" noGrp="1"/>
          </p:cNvSpPr>
          <p:nvPr/>
        </p:nvSpPr>
        <p:spPr>
          <a:xfrm xmlns:a="http://schemas.openxmlformats.org/drawingml/2006/main">
            <a:off x="7791450" y="3038475"/>
            <a:ext cx="1162050" cy="419100"/>
          </a:xfrm>
          <a:prstGeom xmlns:a="http://schemas.openxmlformats.org/drawingml/2006/main" prst="roundRect">
            <a:avLst>
              <a:gd name="adj" fmla="val 27273"/>
            </a:avLst>
          </a:prstGeom>
          <a:solidFill xmlns:a="http://schemas.openxmlformats.org/drawingml/2006/main">
            <a:srgbClr val="FFFFFF"/>
          </a:solidFill>
          <a:ln xmlns:a="http://schemas.openxmlformats.org/drawingml/2006/main" w="9525">
            <a:solidFill>
              <a:srgbClr val="E2DBD0"/>
            </a:solidFill>
            <a:prstDash val="solid"/>
          </a:ln>
        </p:spPr>
      </p:sp>
      <p:sp>
        <p:nvSpPr>
          <p:cNvPr id="30" name="">
            <a:extLst xmlns:a="http://schemas.openxmlformats.org/drawingml/2006/main">
              <a:ext uri="{FF2B5EF4-FFF2-40B4-BE49-F238E27FC236}">
                <a16:creationId xmlns:a16="http://schemas.microsoft.com/office/drawing/2014/main" id="{563B7B06-D99E-40D0-9EA8-7B587FEE41FC}"/>
              </a:ext>
            </a:extLst>
          </p:cNvPr>
          <p:cNvSpPr>
            <a:spLocks xmlns:a="http://schemas.openxmlformats.org/drawingml/2006/main" noGrp="1"/>
          </p:cNvSpPr>
          <p:nvPr/>
        </p:nvSpPr>
        <p:spPr>
          <a:xfrm xmlns:a="http://schemas.openxmlformats.org/drawingml/2006/main">
            <a:off x="7867650" y="31527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1A1714"/>
                </a:solidFill>
                <a:latin typeface="Arial"/>
                <a:ea typeface="Arial"/>
                <a:cs typeface="Arial"/>
              </a:defRPr>
            </a:pPr>
            <a:r>
              <a:rPr sz="900" b="1" i="0">
                <a:solidFill>
                  <a:srgbClr val="1A1714"/>
                </a:solidFill>
                <a:latin typeface="Arial"/>
                <a:ea typeface="Arial"/>
                <a:cs typeface="Arial"/>
              </a:rPr>
              <a:t>FILES</a:t>
            </a:r>
          </a:p>
        </p:txBody>
      </p:sp>
      <p:sp>
        <p:nvSpPr>
          <p:cNvPr id="31" name="">
            <a:extLst xmlns:a="http://schemas.openxmlformats.org/drawingml/2006/main">
              <a:ext uri="{FF2B5EF4-FFF2-40B4-BE49-F238E27FC236}">
                <a16:creationId xmlns:a16="http://schemas.microsoft.com/office/drawing/2014/main" id="{04867951-1DD0-469D-B0E7-716130DA8D8F}"/>
              </a:ext>
            </a:extLst>
          </p:cNvPr>
          <p:cNvSpPr>
            <a:spLocks xmlns:a="http://schemas.openxmlformats.org/drawingml/2006/main" noGrp="1"/>
          </p:cNvSpPr>
          <p:nvPr/>
        </p:nvSpPr>
        <p:spPr>
          <a:xfrm xmlns:a="http://schemas.openxmlformats.org/drawingml/2006/main">
            <a:off x="9163050" y="3038475"/>
            <a:ext cx="1162050" cy="419100"/>
          </a:xfrm>
          <a:prstGeom xmlns:a="http://schemas.openxmlformats.org/drawingml/2006/main" prst="roundRect">
            <a:avLst>
              <a:gd name="adj" fmla="val 27273"/>
            </a:avLst>
          </a:prstGeom>
          <a:solidFill xmlns:a="http://schemas.openxmlformats.org/drawingml/2006/main">
            <a:srgbClr val="FFFFFF"/>
          </a:solidFill>
          <a:ln xmlns:a="http://schemas.openxmlformats.org/drawingml/2006/main" w="9525">
            <a:solidFill>
              <a:srgbClr val="E2DBD0"/>
            </a:solidFill>
            <a:prstDash val="solid"/>
          </a:ln>
        </p:spPr>
      </p:sp>
      <p:sp>
        <p:nvSpPr>
          <p:cNvPr id="32" name="">
            <a:extLst xmlns:a="http://schemas.openxmlformats.org/drawingml/2006/main">
              <a:ext uri="{FF2B5EF4-FFF2-40B4-BE49-F238E27FC236}">
                <a16:creationId xmlns:a16="http://schemas.microsoft.com/office/drawing/2014/main" id="{945C088F-C652-4B25-B957-AE086D2E36F4}"/>
              </a:ext>
            </a:extLst>
          </p:cNvPr>
          <p:cNvSpPr>
            <a:spLocks xmlns:a="http://schemas.openxmlformats.org/drawingml/2006/main" noGrp="1"/>
          </p:cNvSpPr>
          <p:nvPr/>
        </p:nvSpPr>
        <p:spPr>
          <a:xfrm xmlns:a="http://schemas.openxmlformats.org/drawingml/2006/main">
            <a:off x="9239250" y="31527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1A1714"/>
                </a:solidFill>
                <a:latin typeface="Arial"/>
                <a:ea typeface="Arial"/>
                <a:cs typeface="Arial"/>
              </a:defRPr>
            </a:pPr>
            <a:r>
              <a:rPr sz="900" b="1" i="0">
                <a:solidFill>
                  <a:srgbClr val="1A1714"/>
                </a:solidFill>
                <a:latin typeface="Arial"/>
                <a:ea typeface="Arial"/>
                <a:cs typeface="Arial"/>
              </a:rPr>
              <a:t>SOPs</a:t>
            </a:r>
          </a:p>
        </p:txBody>
      </p:sp>
      <p:sp>
        <p:nvSpPr>
          <p:cNvPr id="33" name="">
            <a:extLst xmlns:a="http://schemas.openxmlformats.org/drawingml/2006/main">
              <a:ext uri="{FF2B5EF4-FFF2-40B4-BE49-F238E27FC236}">
                <a16:creationId xmlns:a16="http://schemas.microsoft.com/office/drawing/2014/main" id="{7EB48FB2-382C-4106-B1B3-A729C3B3F0A0}"/>
              </a:ext>
            </a:extLst>
          </p:cNvPr>
          <p:cNvSpPr>
            <a:spLocks xmlns:a="http://schemas.openxmlformats.org/drawingml/2006/main" noGrp="1"/>
          </p:cNvSpPr>
          <p:nvPr/>
        </p:nvSpPr>
        <p:spPr>
          <a:xfrm xmlns:a="http://schemas.openxmlformats.org/drawingml/2006/main">
            <a:off x="7791450" y="3648075"/>
            <a:ext cx="1162050" cy="419100"/>
          </a:xfrm>
          <a:prstGeom xmlns:a="http://schemas.openxmlformats.org/drawingml/2006/main" prst="roundRect">
            <a:avLst>
              <a:gd name="adj" fmla="val 27273"/>
            </a:avLst>
          </a:prstGeom>
          <a:solidFill xmlns:a="http://schemas.openxmlformats.org/drawingml/2006/main">
            <a:srgbClr val="FFFFFF"/>
          </a:solidFill>
          <a:ln xmlns:a="http://schemas.openxmlformats.org/drawingml/2006/main" w="9525">
            <a:solidFill>
              <a:srgbClr val="E2DBD0"/>
            </a:solidFill>
            <a:prstDash val="solid"/>
          </a:ln>
        </p:spPr>
      </p:sp>
      <p:sp>
        <p:nvSpPr>
          <p:cNvPr id="34" name="">
            <a:extLst xmlns:a="http://schemas.openxmlformats.org/drawingml/2006/main">
              <a:ext uri="{FF2B5EF4-FFF2-40B4-BE49-F238E27FC236}">
                <a16:creationId xmlns:a16="http://schemas.microsoft.com/office/drawing/2014/main" id="{29A6C128-65C2-4313-9B2B-BD738468EEB1}"/>
              </a:ext>
            </a:extLst>
          </p:cNvPr>
          <p:cNvSpPr>
            <a:spLocks xmlns:a="http://schemas.openxmlformats.org/drawingml/2006/main" noGrp="1"/>
          </p:cNvSpPr>
          <p:nvPr/>
        </p:nvSpPr>
        <p:spPr>
          <a:xfrm xmlns:a="http://schemas.openxmlformats.org/drawingml/2006/main">
            <a:off x="7867650" y="37623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1A1714"/>
                </a:solidFill>
                <a:latin typeface="Arial"/>
                <a:ea typeface="Arial"/>
                <a:cs typeface="Arial"/>
              </a:defRPr>
            </a:pPr>
            <a:r>
              <a:rPr sz="900" b="1" i="0">
                <a:solidFill>
                  <a:srgbClr val="1A1714"/>
                </a:solidFill>
                <a:latin typeface="Arial"/>
                <a:ea typeface="Arial"/>
                <a:cs typeface="Arial"/>
              </a:rPr>
              <a:t>MEMORY</a:t>
            </a:r>
          </a:p>
        </p:txBody>
      </p:sp>
      <p:sp>
        <p:nvSpPr>
          <p:cNvPr id="35" name="">
            <a:extLst xmlns:a="http://schemas.openxmlformats.org/drawingml/2006/main">
              <a:ext uri="{FF2B5EF4-FFF2-40B4-BE49-F238E27FC236}">
                <a16:creationId xmlns:a16="http://schemas.microsoft.com/office/drawing/2014/main" id="{4EF7BD00-5DCD-4652-BB78-37C2534CA914}"/>
              </a:ext>
            </a:extLst>
          </p:cNvPr>
          <p:cNvSpPr>
            <a:spLocks xmlns:a="http://schemas.openxmlformats.org/drawingml/2006/main" noGrp="1"/>
          </p:cNvSpPr>
          <p:nvPr/>
        </p:nvSpPr>
        <p:spPr>
          <a:xfrm xmlns:a="http://schemas.openxmlformats.org/drawingml/2006/main">
            <a:off x="9163050" y="3648075"/>
            <a:ext cx="1162050" cy="419100"/>
          </a:xfrm>
          <a:prstGeom xmlns:a="http://schemas.openxmlformats.org/drawingml/2006/main" prst="roundRect">
            <a:avLst>
              <a:gd name="adj" fmla="val 27273"/>
            </a:avLst>
          </a:prstGeom>
          <a:solidFill xmlns:a="http://schemas.openxmlformats.org/drawingml/2006/main">
            <a:srgbClr val="EA5536"/>
          </a:solidFill>
          <a:ln xmlns:a="http://schemas.openxmlformats.org/drawingml/2006/main" w="9525">
            <a:solidFill>
              <a:srgbClr val="EA5536"/>
            </a:solidFill>
            <a:prstDash val="solid"/>
          </a:ln>
        </p:spPr>
      </p:sp>
      <p:sp>
        <p:nvSpPr>
          <p:cNvPr id="36" name="">
            <a:extLst xmlns:a="http://schemas.openxmlformats.org/drawingml/2006/main">
              <a:ext uri="{FF2B5EF4-FFF2-40B4-BE49-F238E27FC236}">
                <a16:creationId xmlns:a16="http://schemas.microsoft.com/office/drawing/2014/main" id="{184B9779-9DBB-4EBE-88E6-F94212607710}"/>
              </a:ext>
            </a:extLst>
          </p:cNvPr>
          <p:cNvSpPr>
            <a:spLocks xmlns:a="http://schemas.openxmlformats.org/drawingml/2006/main" noGrp="1"/>
          </p:cNvSpPr>
          <p:nvPr/>
        </p:nvSpPr>
        <p:spPr>
          <a:xfrm xmlns:a="http://schemas.openxmlformats.org/drawingml/2006/main">
            <a:off x="9239250" y="3762375"/>
            <a:ext cx="10096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00" b="1" i="0">
                <a:solidFill>
                  <a:srgbClr val="FFFFFF"/>
                </a:solidFill>
                <a:latin typeface="Arial"/>
                <a:ea typeface="Arial"/>
                <a:cs typeface="Arial"/>
              </a:defRPr>
            </a:pPr>
            <a:r>
              <a:rPr sz="900" b="1" i="0">
                <a:solidFill>
                  <a:srgbClr val="FFFFFF"/>
                </a:solidFill>
                <a:latin typeface="Arial"/>
                <a:ea typeface="Arial"/>
                <a:cs typeface="Arial"/>
              </a:rPr>
              <a:t>ALWAYS-ON</a:t>
            </a:r>
          </a:p>
        </p:txBody>
      </p:sp>
      <p:sp>
        <p:nvSpPr>
          <p:cNvPr id="37" name="">
            <a:extLst xmlns:a="http://schemas.openxmlformats.org/drawingml/2006/main">
              <a:ext uri="{FF2B5EF4-FFF2-40B4-BE49-F238E27FC236}">
                <a16:creationId xmlns:a16="http://schemas.microsoft.com/office/drawing/2014/main" id="{BB428928-2DF1-4626-9598-798B7898F83C}"/>
              </a:ext>
            </a:extLst>
          </p:cNvPr>
          <p:cNvSpPr>
            <a:spLocks xmlns:a="http://schemas.openxmlformats.org/drawingml/2006/main" noGrp="1"/>
          </p:cNvSpPr>
          <p:nvPr/>
        </p:nvSpPr>
        <p:spPr>
          <a:xfrm xmlns:a="http://schemas.openxmlformats.org/drawingml/2006/main">
            <a:off x="7791450" y="4362450"/>
            <a:ext cx="25336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1050" b="1" i="0">
                <a:solidFill>
                  <a:srgbClr val="AE3417"/>
                </a:solidFill>
                <a:latin typeface="Arial"/>
                <a:ea typeface="Arial"/>
                <a:cs typeface="Arial"/>
              </a:defRPr>
            </a:pPr>
            <a:r>
              <a:rPr sz="1050" b="1" i="0">
                <a:solidFill>
                  <a:srgbClr val="AE3417"/>
                </a:solidFill>
                <a:latin typeface="Arial"/>
                <a:ea typeface="Arial"/>
                <a:cs typeface="Arial"/>
              </a:rPr>
              <a:t>5 YEARS  →  5 MINUTES</a:t>
            </a:r>
          </a:p>
        </p:txBody>
      </p:sp>
    </p:spTree>
    <p:extLst>
      <p:ext uri="{BB962C8B-B14F-4D97-AF65-F5344CB8AC3E}">
        <p14:creationId xmlns:p14="http://schemas.microsoft.com/office/powerpoint/2010/main" val="1880342"/>
      </p:ext>
    </p:extLst>
  </p:cSld>
</p:sld>
</file>

<file path=ppt/slides/slide47.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c0d159cb6c084ba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A0E2BAB-54FD-4964-9A40-ABA559A01C52}"/>
              </a:ext>
            </a:extLst>
          </p:cNvPr>
          <p:cNvSpPr>
            <a:spLocks xmlns:a="http://schemas.openxmlformats.org/drawingml/2006/main" noGrp="1"/>
          </p:cNvSpPr>
          <p:nvPr/>
        </p:nvSpPr>
        <p:spPr>
          <a:xfrm xmlns:a="http://schemas.openxmlformats.org/drawingml/2006/main">
            <a:off x="0" y="0"/>
            <a:ext cx="5334000" cy="6858000"/>
          </a:xfrm>
          <a:prstGeom xmlns:a="http://schemas.openxmlformats.org/drawingml/2006/main" prst="rect">
            <a:avLst/>
          </a:prstGeom>
          <a:solidFill xmlns:a="http://schemas.openxmlformats.org/drawingml/2006/main">
            <a:srgbClr val="FBF9F6"/>
          </a:solidFill>
          <a:ln xmlns:a="http://schemas.openxmlformats.org/drawingml/2006/main" w="0">
            <a:noFill/>
            <a:prstDash val="solid"/>
          </a:ln>
        </p:spPr>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e026db7cd3d94ec6"/>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4" name="">
            <a:extLst xmlns:a="http://schemas.openxmlformats.org/drawingml/2006/main">
              <a:ext uri="{FF2B5EF4-FFF2-40B4-BE49-F238E27FC236}">
                <a16:creationId xmlns:a16="http://schemas.microsoft.com/office/drawing/2014/main" id="{35AB97F5-7A32-4C22-9AE9-35B0507559D7}"/>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5" name="">
            <a:extLst xmlns:a="http://schemas.openxmlformats.org/drawingml/2006/main">
              <a:ext uri="{FF2B5EF4-FFF2-40B4-BE49-F238E27FC236}">
                <a16:creationId xmlns:a16="http://schemas.microsoft.com/office/drawing/2014/main" id="{596057CB-96DA-4F2F-9E3D-E152F81CF9D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aa29368d2a184ab5"/>
              </a:rPr>
              <a:t>HOMIESAI.COM/SLIDES</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e317cb58e64c4e6d"/>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BADFAF85-FC0E-49AA-8401-C367B7FBC621}"/>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BETA</a:t>
            </a:r>
          </a:p>
        </p:txBody>
      </p:sp>
      <p:sp>
        <p:nvSpPr>
          <p:cNvPr id="8" name="">
            <a:extLst xmlns:a="http://schemas.openxmlformats.org/drawingml/2006/main">
              <a:ext uri="{FF2B5EF4-FFF2-40B4-BE49-F238E27FC236}">
                <a16:creationId xmlns:a16="http://schemas.microsoft.com/office/drawing/2014/main" id="{3ACEF769-0845-4F70-BFCD-DA695E73D1ED}"/>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47 / 60</a:t>
            </a:r>
          </a:p>
        </p:txBody>
      </p:sp>
      <p:sp>
        <p:nvSpPr>
          <p:cNvPr id="9" name="">
            <a:extLst xmlns:a="http://schemas.openxmlformats.org/drawingml/2006/main">
              <a:ext uri="{FF2B5EF4-FFF2-40B4-BE49-F238E27FC236}">
                <a16:creationId xmlns:a16="http://schemas.microsoft.com/office/drawing/2014/main" id="{B2884125-3491-442A-839E-088125071B1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JANUARY’S FIRST VERSION</a:t>
            </a:r>
          </a:p>
        </p:txBody>
      </p:sp>
      <p:sp>
        <p:nvSpPr>
          <p:cNvPr id="10" name="">
            <a:extLst xmlns:a="http://schemas.openxmlformats.org/drawingml/2006/main">
              <a:ext uri="{FF2B5EF4-FFF2-40B4-BE49-F238E27FC236}">
                <a16:creationId xmlns:a16="http://schemas.microsoft.com/office/drawing/2014/main" id="{F5F7AD99-AD92-4EB1-AF1E-10E1EBD38CD5}"/>
              </a:ext>
            </a:extLst>
          </p:cNvPr>
          <p:cNvSpPr>
            <a:spLocks xmlns:a="http://schemas.openxmlformats.org/drawingml/2006/main" noGrp="1"/>
          </p:cNvSpPr>
          <p:nvPr/>
        </p:nvSpPr>
        <p:spPr>
          <a:xfrm xmlns:a="http://schemas.openxmlformats.org/drawingml/2006/main">
            <a:off x="723900" y="1466850"/>
            <a:ext cx="49530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1A1714"/>
                </a:solidFill>
                <a:latin typeface="Arial"/>
                <a:ea typeface="Arial"/>
                <a:cs typeface="Arial"/>
              </a:defRPr>
            </a:pPr>
            <a:r>
              <a:rPr sz="4050" b="1" i="0">
                <a:solidFill>
                  <a:srgbClr val="1A1714"/>
                </a:solidFill>
                <a:latin typeface="Arial"/>
                <a:ea typeface="Arial"/>
                <a:cs typeface="Arial"/>
              </a:rPr>
              <a:t>Admittedly… too powerful.</a:t>
            </a:r>
          </a:p>
        </p:txBody>
      </p:sp>
      <p:sp>
        <p:nvSpPr>
          <p:cNvPr id="11" name="">
            <a:extLst xmlns:a="http://schemas.openxmlformats.org/drawingml/2006/main">
              <a:ext uri="{FF2B5EF4-FFF2-40B4-BE49-F238E27FC236}">
                <a16:creationId xmlns:a16="http://schemas.microsoft.com/office/drawing/2014/main" id="{9B900341-61B6-41C4-9CB4-E5E04020DADE}"/>
              </a:ext>
            </a:extLst>
          </p:cNvPr>
          <p:cNvSpPr>
            <a:spLocks xmlns:a="http://schemas.openxmlformats.org/drawingml/2006/main" noGrp="1"/>
          </p:cNvSpPr>
          <p:nvPr/>
        </p:nvSpPr>
        <p:spPr>
          <a:xfrm xmlns:a="http://schemas.openxmlformats.org/drawingml/2006/main">
            <a:off x="723900" y="400050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6B6358"/>
                </a:solidFill>
                <a:latin typeface="Arial"/>
                <a:ea typeface="Arial"/>
                <a:cs typeface="Arial"/>
              </a:defRPr>
            </a:pPr>
            <a:r>
              <a:rPr sz="1650" b="0" i="0">
                <a:solidFill>
                  <a:srgbClr val="6B6358"/>
                </a:solidFill>
                <a:latin typeface="Arial"/>
                <a:ea typeface="Arial"/>
                <a:cs typeface="Arial"/>
              </a:rPr>
              <a:t>A little “monkey with a machine gun.”</a:t>
            </a:r>
          </a:p>
        </p:txBody>
      </p:sp>
    </p:spTree>
    <p:extLst>
      <p:ext uri="{BB962C8B-B14F-4D97-AF65-F5344CB8AC3E}">
        <p14:creationId xmlns:p14="http://schemas.microsoft.com/office/powerpoint/2010/main" val="344506601"/>
      </p:ext>
    </p:extLst>
  </p:cSld>
</p:sld>
</file>

<file path=ppt/slides/slide48.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5c396b324e64e56"/>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D0B75D52-AAF6-4DAC-9DA1-9B9BB3D83388}"/>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EA92C16D-2646-4C3E-8F0A-33E32BF9B53F}"/>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596e445240db43ec"/>
              </a:rPr>
              <a:t>HOMIESAI.COM/SLIDES</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99b3cc058f7e4b4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700A526-3AC2-4197-9330-E3D7E89DB5ED}"/>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BETA</a:t>
            </a:r>
          </a:p>
        </p:txBody>
      </p:sp>
      <p:sp>
        <p:nvSpPr>
          <p:cNvPr id="6" name="">
            <a:extLst xmlns:a="http://schemas.openxmlformats.org/drawingml/2006/main">
              <a:ext uri="{FF2B5EF4-FFF2-40B4-BE49-F238E27FC236}">
                <a16:creationId xmlns:a16="http://schemas.microsoft.com/office/drawing/2014/main" id="{DA77CC8A-B80E-4CBF-8002-E955064F36A9}"/>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48 / 60</a:t>
            </a:r>
          </a:p>
        </p:txBody>
      </p:sp>
      <p:sp>
        <p:nvSpPr>
          <p:cNvPr id="7" name="">
            <a:extLst xmlns:a="http://schemas.openxmlformats.org/drawingml/2006/main">
              <a:ext uri="{FF2B5EF4-FFF2-40B4-BE49-F238E27FC236}">
                <a16:creationId xmlns:a16="http://schemas.microsoft.com/office/drawing/2014/main" id="{E83C6834-4570-4F7C-8B41-E359C5E16E1D}"/>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MAY → TODAY</a:t>
            </a:r>
          </a:p>
        </p:txBody>
      </p:sp>
      <p:sp>
        <p:nvSpPr>
          <p:cNvPr id="8" name="">
            <a:extLst xmlns:a="http://schemas.openxmlformats.org/drawingml/2006/main">
              <a:ext uri="{FF2B5EF4-FFF2-40B4-BE49-F238E27FC236}">
                <a16:creationId xmlns:a16="http://schemas.microsoft.com/office/drawing/2014/main" id="{F03FB66E-2FD1-42C8-B087-9851EE76186C}"/>
              </a:ext>
            </a:extLst>
          </p:cNvPr>
          <p:cNvSpPr>
            <a:spLocks xmlns:a="http://schemas.openxmlformats.org/drawingml/2006/main" noGrp="1"/>
          </p:cNvSpPr>
          <p:nvPr/>
        </p:nvSpPr>
        <p:spPr>
          <a:xfrm xmlns:a="http://schemas.openxmlformats.org/drawingml/2006/main">
            <a:off x="723900" y="1428750"/>
            <a:ext cx="6191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900" b="1" i="0">
                <a:solidFill>
                  <a:srgbClr val="1A1714"/>
                </a:solidFill>
                <a:latin typeface="Arial"/>
                <a:ea typeface="Arial"/>
                <a:cs typeface="Arial"/>
              </a:defRPr>
            </a:pPr>
            <a:r>
              <a:rPr sz="3900" b="1" i="0">
                <a:solidFill>
                  <a:srgbClr val="1A1714"/>
                </a:solidFill>
                <a:latin typeface="Arial"/>
                <a:ea typeface="Arial"/>
                <a:cs typeface="Arial"/>
              </a:rPr>
              <a:t>Beta testing is complete.</a:t>
            </a:r>
          </a:p>
        </p:txBody>
      </p:sp>
      <p:sp>
        <p:nvSpPr>
          <p:cNvPr id="9" name="">
            <a:extLst xmlns:a="http://schemas.openxmlformats.org/drawingml/2006/main">
              <a:ext uri="{FF2B5EF4-FFF2-40B4-BE49-F238E27FC236}">
                <a16:creationId xmlns:a16="http://schemas.microsoft.com/office/drawing/2014/main" id="{25E81F55-EF87-47B0-B9C1-8D74D96D8F14}"/>
              </a:ext>
            </a:extLst>
          </p:cNvPr>
          <p:cNvSpPr>
            <a:spLocks xmlns:a="http://schemas.openxmlformats.org/drawingml/2006/main" noGrp="1"/>
          </p:cNvSpPr>
          <p:nvPr/>
        </p:nvSpPr>
        <p:spPr>
          <a:xfrm xmlns:a="http://schemas.openxmlformats.org/drawingml/2006/main">
            <a:off x="723900" y="3143250"/>
            <a:ext cx="238125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550" b="1" i="0">
                <a:solidFill>
                  <a:srgbClr val="EA5536"/>
                </a:solidFill>
                <a:latin typeface="Arial"/>
                <a:ea typeface="Arial"/>
                <a:cs typeface="Arial"/>
              </a:defRPr>
            </a:pPr>
            <a:r>
              <a:rPr sz="5550" b="1" i="0">
                <a:solidFill>
                  <a:srgbClr val="EA5536"/>
                </a:solidFill>
                <a:latin typeface="Arial"/>
                <a:ea typeface="Arial"/>
                <a:cs typeface="Arial"/>
              </a:rPr>
              <a:t>200+</a:t>
            </a:r>
          </a:p>
        </p:txBody>
      </p:sp>
      <p:sp>
        <p:nvSpPr>
          <p:cNvPr id="10" name="">
            <a:extLst xmlns:a="http://schemas.openxmlformats.org/drawingml/2006/main">
              <a:ext uri="{FF2B5EF4-FFF2-40B4-BE49-F238E27FC236}">
                <a16:creationId xmlns:a16="http://schemas.microsoft.com/office/drawing/2014/main" id="{014A9F50-5B81-4A7D-B5DA-B2311B8C93CC}"/>
              </a:ext>
            </a:extLst>
          </p:cNvPr>
          <p:cNvSpPr>
            <a:spLocks xmlns:a="http://schemas.openxmlformats.org/drawingml/2006/main" noGrp="1"/>
          </p:cNvSpPr>
          <p:nvPr/>
        </p:nvSpPr>
        <p:spPr>
          <a:xfrm xmlns:a="http://schemas.openxmlformats.org/drawingml/2006/main">
            <a:off x="723900" y="4095750"/>
            <a:ext cx="2857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800" b="1" i="0">
                <a:solidFill>
                  <a:srgbClr val="1A1714"/>
                </a:solidFill>
                <a:latin typeface="Arial"/>
                <a:ea typeface="Arial"/>
                <a:cs typeface="Arial"/>
              </a:defRPr>
            </a:pPr>
            <a:r>
              <a:rPr sz="1800" b="1" i="0">
                <a:solidFill>
                  <a:srgbClr val="1A1714"/>
                </a:solidFill>
                <a:latin typeface="Arial"/>
                <a:ea typeface="Arial"/>
                <a:cs typeface="Arial"/>
              </a:rPr>
              <a:t>paying agents</a:t>
            </a:r>
          </a:p>
        </p:txBody>
      </p:sp>
      <p:sp>
        <p:nvSpPr>
          <p:cNvPr id="11" name="">
            <a:extLst xmlns:a="http://schemas.openxmlformats.org/drawingml/2006/main">
              <a:ext uri="{FF2B5EF4-FFF2-40B4-BE49-F238E27FC236}">
                <a16:creationId xmlns:a16="http://schemas.microsoft.com/office/drawing/2014/main" id="{F2DE1AF8-7095-48EC-9DB5-9F884895A14C}"/>
              </a:ext>
            </a:extLst>
          </p:cNvPr>
          <p:cNvSpPr>
            <a:spLocks xmlns:a="http://schemas.openxmlformats.org/drawingml/2006/main" noGrp="1"/>
          </p:cNvSpPr>
          <p:nvPr/>
        </p:nvSpPr>
        <p:spPr>
          <a:xfrm xmlns:a="http://schemas.openxmlformats.org/drawingml/2006/main">
            <a:off x="4381500" y="3143250"/>
            <a:ext cx="2857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900" b="1" i="0">
                <a:solidFill>
                  <a:srgbClr val="1A1714"/>
                </a:solidFill>
                <a:latin typeface="Arial"/>
                <a:ea typeface="Arial"/>
                <a:cs typeface="Arial"/>
              </a:defRPr>
            </a:pPr>
            <a:r>
              <a:rPr sz="3900" b="1" i="0">
                <a:solidFill>
                  <a:srgbClr val="1A1714"/>
                </a:solidFill>
                <a:latin typeface="Arial"/>
                <a:ea typeface="Arial"/>
                <a:cs typeface="Arial"/>
              </a:rPr>
              <a:t>$50 / month</a:t>
            </a:r>
          </a:p>
        </p:txBody>
      </p:sp>
      <p:sp>
        <p:nvSpPr>
          <p:cNvPr id="12" name="">
            <a:extLst xmlns:a="http://schemas.openxmlformats.org/drawingml/2006/main">
              <a:ext uri="{FF2B5EF4-FFF2-40B4-BE49-F238E27FC236}">
                <a16:creationId xmlns:a16="http://schemas.microsoft.com/office/drawing/2014/main" id="{0CFC4204-791C-45D9-BAB2-FED31CA8CE9D}"/>
              </a:ext>
            </a:extLst>
          </p:cNvPr>
          <p:cNvSpPr>
            <a:spLocks xmlns:a="http://schemas.openxmlformats.org/drawingml/2006/main" noGrp="1"/>
          </p:cNvSpPr>
          <p:nvPr/>
        </p:nvSpPr>
        <p:spPr>
          <a:xfrm xmlns:a="http://schemas.openxmlformats.org/drawingml/2006/main">
            <a:off x="4381500" y="4095750"/>
            <a:ext cx="2857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800" b="1" i="0">
                <a:solidFill>
                  <a:srgbClr val="6B6358"/>
                </a:solidFill>
                <a:latin typeface="Arial"/>
                <a:ea typeface="Arial"/>
                <a:cs typeface="Arial"/>
              </a:defRPr>
            </a:pPr>
            <a:r>
              <a:rPr sz="1800" b="1" i="0">
                <a:solidFill>
                  <a:srgbClr val="6B6358"/>
                </a:solidFill>
                <a:latin typeface="Arial"/>
                <a:ea typeface="Arial"/>
                <a:cs typeface="Arial"/>
              </a:rPr>
              <a:t>daily product testing</a:t>
            </a:r>
          </a:p>
        </p:txBody>
      </p:sp>
      <p:sp>
        <p:nvSpPr>
          <p:cNvPr id="13" name="">
            <a:extLst xmlns:a="http://schemas.openxmlformats.org/drawingml/2006/main">
              <a:ext uri="{FF2B5EF4-FFF2-40B4-BE49-F238E27FC236}">
                <a16:creationId xmlns:a16="http://schemas.microsoft.com/office/drawing/2014/main" id="{D5908C83-D87F-4E93-8028-8C4D22599AE7}"/>
              </a:ext>
            </a:extLst>
          </p:cNvPr>
          <p:cNvSpPr>
            <a:spLocks xmlns:a="http://schemas.openxmlformats.org/drawingml/2006/main" noGrp="1"/>
          </p:cNvSpPr>
          <p:nvPr/>
        </p:nvSpPr>
        <p:spPr>
          <a:xfrm xmlns:a="http://schemas.openxmlformats.org/drawingml/2006/main">
            <a:off x="8001000" y="1600200"/>
            <a:ext cx="2952750" cy="2857500"/>
          </a:xfrm>
          <a:prstGeom xmlns:a="http://schemas.openxmlformats.org/drawingml/2006/main" prst="roundRect">
            <a:avLst>
              <a:gd name="adj" fmla="val 8667"/>
            </a:avLst>
          </a:prstGeom>
          <a:solidFill xmlns:a="http://schemas.openxmlformats.org/drawingml/2006/main">
            <a:srgbClr val="FDF1EC"/>
          </a:solidFill>
          <a:ln xmlns:a="http://schemas.openxmlformats.org/drawingml/2006/main" w="9525">
            <a:solidFill>
              <a:srgbClr val="FBE0D6"/>
            </a:solidFill>
            <a:prstDash val="solid"/>
          </a:ln>
        </p:spPr>
      </p:sp>
      <p:sp>
        <p:nvSpPr>
          <p:cNvPr id="14" name="">
            <a:extLst xmlns:a="http://schemas.openxmlformats.org/drawingml/2006/main">
              <a:ext uri="{FF2B5EF4-FFF2-40B4-BE49-F238E27FC236}">
                <a16:creationId xmlns:a16="http://schemas.microsoft.com/office/drawing/2014/main" id="{8470DA60-6E28-4310-A762-E789292CD2A1}"/>
              </a:ext>
            </a:extLst>
          </p:cNvPr>
          <p:cNvSpPr>
            <a:spLocks xmlns:a="http://schemas.openxmlformats.org/drawingml/2006/main" noGrp="1"/>
          </p:cNvSpPr>
          <p:nvPr/>
        </p:nvSpPr>
        <p:spPr>
          <a:xfrm xmlns:a="http://schemas.openxmlformats.org/drawingml/2006/main">
            <a:off x="8286750" y="2266950"/>
            <a:ext cx="23812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3000" b="1" i="0">
                <a:solidFill>
                  <a:srgbClr val="AE3417"/>
                </a:solidFill>
                <a:latin typeface="Arial"/>
                <a:ea typeface="Arial"/>
                <a:cs typeface="Arial"/>
              </a:defRPr>
            </a:pPr>
            <a:r>
              <a:rPr sz="3000" b="1" i="0">
                <a:solidFill>
                  <a:srgbClr val="AE3417"/>
                </a:solidFill>
                <a:latin typeface="Arial"/>
                <a:ea typeface="Arial"/>
                <a:cs typeface="Arial"/>
              </a:rPr>
              <a:t>BETA</a:t>
            </a:r>
          </a:p>
          <a:p xmlns:a="http://schemas.openxmlformats.org/drawingml/2006/main">
            <a:pPr algn="ctr">
              <a:lnSpc>
                <a:spcPct val="102000"/>
              </a:lnSpc>
              <a:buNone/>
              <a:defRPr sz="3000" b="1" i="0">
                <a:solidFill>
                  <a:srgbClr val="AE3417"/>
                </a:solidFill>
                <a:latin typeface="Arial"/>
                <a:ea typeface="Arial"/>
                <a:cs typeface="Arial"/>
              </a:defRPr>
            </a:pPr>
            <a:r>
              <a:rPr sz="3000" b="1" i="0">
                <a:solidFill>
                  <a:srgbClr val="AE3417"/>
                </a:solidFill>
                <a:latin typeface="Arial"/>
                <a:ea typeface="Arial"/>
                <a:cs typeface="Arial"/>
              </a:rPr>
              <a:t>COMPLETE</a:t>
            </a:r>
          </a:p>
        </p:txBody>
      </p:sp>
    </p:spTree>
    <p:extLst>
      <p:ext uri="{BB962C8B-B14F-4D97-AF65-F5344CB8AC3E}">
        <p14:creationId xmlns:p14="http://schemas.microsoft.com/office/powerpoint/2010/main" val="252020535"/>
      </p:ext>
    </p:extLst>
  </p:cSld>
</p:sld>
</file>

<file path=ppt/slides/slide49.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42" name=""/>
          <p:cNvPicPr>
            <a:picLocks xmlns:a="http://schemas.openxmlformats.org/drawingml/2006/main" noChangeAspect="1"/>
          </p:cNvPicPr>
          <p:nvPr/>
        </p:nvPicPr>
        <p:blipFill>
          <a:blip xmlns:r="http://schemas.openxmlformats.org/officeDocument/2006/relationships" xmlns:a="http://schemas.openxmlformats.org/drawingml/2006/main" r:embed="Re9bb312cd5c54e73"/>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441B5B87-D515-4FD0-B17E-BD3F945D9B9A}"/>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B3727AE3-B791-40C8-8095-F1F3865E2D01}"/>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600fb41574f04dad"/>
              </a:rPr>
              <a:t>HOMIESAI.COM/SLIDES</a:t>
            </a:r>
          </a:p>
        </p:txBody>
      </p:sp>
      <p:pic>
        <p:nvPicPr>
          <p:cNvPr id="45" name=""/>
          <p:cNvPicPr>
            <a:picLocks xmlns:a="http://schemas.openxmlformats.org/drawingml/2006/main" noChangeAspect="1"/>
          </p:cNvPicPr>
          <p:nvPr/>
        </p:nvPicPr>
        <p:blipFill>
          <a:blip xmlns:r="http://schemas.openxmlformats.org/officeDocument/2006/relationships" xmlns:a="http://schemas.openxmlformats.org/drawingml/2006/main" r:embed="Rd3da0cf0ed4f44da"/>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E4984882-8B9E-41BC-9F46-F579C7C6B28E}"/>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BETA</a:t>
            </a:r>
          </a:p>
        </p:txBody>
      </p:sp>
      <p:sp>
        <p:nvSpPr>
          <p:cNvPr id="6" name="">
            <a:extLst xmlns:a="http://schemas.openxmlformats.org/drawingml/2006/main">
              <a:ext uri="{FF2B5EF4-FFF2-40B4-BE49-F238E27FC236}">
                <a16:creationId xmlns:a16="http://schemas.microsoft.com/office/drawing/2014/main" id="{F7CF23EE-4B45-4474-BEAD-4581E928E98C}"/>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49 / 60</a:t>
            </a:r>
          </a:p>
        </p:txBody>
      </p:sp>
      <p:sp>
        <p:nvSpPr>
          <p:cNvPr id="7" name="">
            <a:extLst xmlns:a="http://schemas.openxmlformats.org/drawingml/2006/main">
              <a:ext uri="{FF2B5EF4-FFF2-40B4-BE49-F238E27FC236}">
                <a16:creationId xmlns:a16="http://schemas.microsoft.com/office/drawing/2014/main" id="{B4CE3718-63E9-4BBB-945D-4430A778AF83}"/>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REAL WORK COMPLETED</a:t>
            </a:r>
          </a:p>
        </p:txBody>
      </p:sp>
      <p:sp>
        <p:nvSpPr>
          <p:cNvPr id="8" name="">
            <a:extLst xmlns:a="http://schemas.openxmlformats.org/drawingml/2006/main">
              <a:ext uri="{FF2B5EF4-FFF2-40B4-BE49-F238E27FC236}">
                <a16:creationId xmlns:a16="http://schemas.microsoft.com/office/drawing/2014/main" id="{A37507D3-1D64-44E5-8F3B-98A697F41B1A}"/>
              </a:ext>
            </a:extLst>
          </p:cNvPr>
          <p:cNvSpPr>
            <a:spLocks xmlns:a="http://schemas.openxmlformats.org/drawingml/2006/main" noGrp="1"/>
          </p:cNvSpPr>
          <p:nvPr/>
        </p:nvSpPr>
        <p:spPr>
          <a:xfrm xmlns:a="http://schemas.openxmlformats.org/drawingml/2006/main">
            <a:off x="723900" y="1047750"/>
            <a:ext cx="666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The harness has been busy.</a:t>
            </a:r>
          </a:p>
        </p:txBody>
      </p:sp>
      <p:sp>
        <p:nvSpPr>
          <p:cNvPr id="9" name="">
            <a:extLst xmlns:a="http://schemas.openxmlformats.org/drawingml/2006/main">
              <a:ext uri="{FF2B5EF4-FFF2-40B4-BE49-F238E27FC236}">
                <a16:creationId xmlns:a16="http://schemas.microsoft.com/office/drawing/2014/main" id="{9926B808-1924-43AE-A578-E982C1D22C32}"/>
              </a:ext>
            </a:extLst>
          </p:cNvPr>
          <p:cNvSpPr>
            <a:spLocks xmlns:a="http://schemas.openxmlformats.org/drawingml/2006/main" noGrp="1"/>
          </p:cNvSpPr>
          <p:nvPr/>
        </p:nvSpPr>
        <p:spPr>
          <a:xfrm xmlns:a="http://schemas.openxmlformats.org/drawingml/2006/main">
            <a:off x="742950" y="209550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500+</a:t>
            </a:r>
          </a:p>
        </p:txBody>
      </p:sp>
      <p:sp>
        <p:nvSpPr>
          <p:cNvPr id="10" name="">
            <a:extLst xmlns:a="http://schemas.openxmlformats.org/drawingml/2006/main">
              <a:ext uri="{FF2B5EF4-FFF2-40B4-BE49-F238E27FC236}">
                <a16:creationId xmlns:a16="http://schemas.microsoft.com/office/drawing/2014/main" id="{74E4CA2F-3ABE-4BA3-84AA-868C4BEFC4F6}"/>
              </a:ext>
            </a:extLst>
          </p:cNvPr>
          <p:cNvSpPr>
            <a:spLocks xmlns:a="http://schemas.openxmlformats.org/drawingml/2006/main" noGrp="1"/>
          </p:cNvSpPr>
          <p:nvPr/>
        </p:nvSpPr>
        <p:spPr>
          <a:xfrm xmlns:a="http://schemas.openxmlformats.org/drawingml/2006/main">
            <a:off x="742950" y="26479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offers written</a:t>
            </a:r>
          </a:p>
        </p:txBody>
      </p:sp>
      <p:sp>
        <p:nvSpPr>
          <p:cNvPr id="11" name="">
            <a:extLst xmlns:a="http://schemas.openxmlformats.org/drawingml/2006/main">
              <a:ext uri="{FF2B5EF4-FFF2-40B4-BE49-F238E27FC236}">
                <a16:creationId xmlns:a16="http://schemas.microsoft.com/office/drawing/2014/main" id="{507B3A03-984A-4E4C-B80C-0D5C42CECBAD}"/>
              </a:ext>
            </a:extLst>
          </p:cNvPr>
          <p:cNvSpPr>
            <a:spLocks xmlns:a="http://schemas.openxmlformats.org/drawingml/2006/main" noGrp="1"/>
          </p:cNvSpPr>
          <p:nvPr/>
        </p:nvSpPr>
        <p:spPr>
          <a:xfrm xmlns:a="http://schemas.openxmlformats.org/drawingml/2006/main">
            <a:off x="3295650" y="200025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A2BFD27-368A-4B55-BC01-B8313DB7CEC1}"/>
              </a:ext>
            </a:extLst>
          </p:cNvPr>
          <p:cNvSpPr>
            <a:spLocks xmlns:a="http://schemas.openxmlformats.org/drawingml/2006/main" noGrp="1"/>
          </p:cNvSpPr>
          <p:nvPr/>
        </p:nvSpPr>
        <p:spPr>
          <a:xfrm xmlns:a="http://schemas.openxmlformats.org/drawingml/2006/main">
            <a:off x="3524250" y="209550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2,200</a:t>
            </a:r>
          </a:p>
        </p:txBody>
      </p:sp>
      <p:sp>
        <p:nvSpPr>
          <p:cNvPr id="13" name="">
            <a:extLst xmlns:a="http://schemas.openxmlformats.org/drawingml/2006/main">
              <a:ext uri="{FF2B5EF4-FFF2-40B4-BE49-F238E27FC236}">
                <a16:creationId xmlns:a16="http://schemas.microsoft.com/office/drawing/2014/main" id="{025321DC-7C3C-4904-893D-0D81F61968FB}"/>
              </a:ext>
            </a:extLst>
          </p:cNvPr>
          <p:cNvSpPr>
            <a:spLocks xmlns:a="http://schemas.openxmlformats.org/drawingml/2006/main" noGrp="1"/>
          </p:cNvSpPr>
          <p:nvPr/>
        </p:nvSpPr>
        <p:spPr>
          <a:xfrm xmlns:a="http://schemas.openxmlformats.org/drawingml/2006/main">
            <a:off x="3524250" y="26479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showings booked</a:t>
            </a:r>
          </a:p>
        </p:txBody>
      </p:sp>
      <p:sp>
        <p:nvSpPr>
          <p:cNvPr id="14" name="">
            <a:extLst xmlns:a="http://schemas.openxmlformats.org/drawingml/2006/main">
              <a:ext uri="{FF2B5EF4-FFF2-40B4-BE49-F238E27FC236}">
                <a16:creationId xmlns:a16="http://schemas.microsoft.com/office/drawing/2014/main" id="{382BD370-8709-46E2-AA7F-DCA16A931290}"/>
              </a:ext>
            </a:extLst>
          </p:cNvPr>
          <p:cNvSpPr>
            <a:spLocks xmlns:a="http://schemas.openxmlformats.org/drawingml/2006/main" noGrp="1"/>
          </p:cNvSpPr>
          <p:nvPr/>
        </p:nvSpPr>
        <p:spPr>
          <a:xfrm xmlns:a="http://schemas.openxmlformats.org/drawingml/2006/main">
            <a:off x="6076950" y="200025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62A15C9F-1308-4D2A-A132-B517E28474F0}"/>
              </a:ext>
            </a:extLst>
          </p:cNvPr>
          <p:cNvSpPr>
            <a:spLocks xmlns:a="http://schemas.openxmlformats.org/drawingml/2006/main" noGrp="1"/>
          </p:cNvSpPr>
          <p:nvPr/>
        </p:nvSpPr>
        <p:spPr>
          <a:xfrm xmlns:a="http://schemas.openxmlformats.org/drawingml/2006/main">
            <a:off x="6305550" y="209550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27,051</a:t>
            </a:r>
          </a:p>
        </p:txBody>
      </p:sp>
      <p:sp>
        <p:nvSpPr>
          <p:cNvPr id="16" name="">
            <a:extLst xmlns:a="http://schemas.openxmlformats.org/drawingml/2006/main">
              <a:ext uri="{FF2B5EF4-FFF2-40B4-BE49-F238E27FC236}">
                <a16:creationId xmlns:a16="http://schemas.microsoft.com/office/drawing/2014/main" id="{D9F21403-8AC1-4DBB-8148-802FDF7BB9CA}"/>
              </a:ext>
            </a:extLst>
          </p:cNvPr>
          <p:cNvSpPr>
            <a:spLocks xmlns:a="http://schemas.openxmlformats.org/drawingml/2006/main" noGrp="1"/>
          </p:cNvSpPr>
          <p:nvPr/>
        </p:nvSpPr>
        <p:spPr>
          <a:xfrm xmlns:a="http://schemas.openxmlformats.org/drawingml/2006/main">
            <a:off x="6305550" y="26479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CRM contacts made</a:t>
            </a:r>
          </a:p>
        </p:txBody>
      </p:sp>
      <p:sp>
        <p:nvSpPr>
          <p:cNvPr id="17" name="">
            <a:extLst xmlns:a="http://schemas.openxmlformats.org/drawingml/2006/main">
              <a:ext uri="{FF2B5EF4-FFF2-40B4-BE49-F238E27FC236}">
                <a16:creationId xmlns:a16="http://schemas.microsoft.com/office/drawing/2014/main" id="{82848CD0-880F-42AE-8C82-ACEA47784BAE}"/>
              </a:ext>
            </a:extLst>
          </p:cNvPr>
          <p:cNvSpPr>
            <a:spLocks xmlns:a="http://schemas.openxmlformats.org/drawingml/2006/main" noGrp="1"/>
          </p:cNvSpPr>
          <p:nvPr/>
        </p:nvSpPr>
        <p:spPr>
          <a:xfrm xmlns:a="http://schemas.openxmlformats.org/drawingml/2006/main">
            <a:off x="8858250" y="200025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7FAFBF5C-D375-4540-88B4-EC22C262187F}"/>
              </a:ext>
            </a:extLst>
          </p:cNvPr>
          <p:cNvSpPr>
            <a:spLocks xmlns:a="http://schemas.openxmlformats.org/drawingml/2006/main" noGrp="1"/>
          </p:cNvSpPr>
          <p:nvPr/>
        </p:nvSpPr>
        <p:spPr>
          <a:xfrm xmlns:a="http://schemas.openxmlformats.org/drawingml/2006/main">
            <a:off x="9086850" y="209550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374</a:t>
            </a:r>
          </a:p>
        </p:txBody>
      </p:sp>
      <p:sp>
        <p:nvSpPr>
          <p:cNvPr id="19" name="">
            <a:extLst xmlns:a="http://schemas.openxmlformats.org/drawingml/2006/main">
              <a:ext uri="{FF2B5EF4-FFF2-40B4-BE49-F238E27FC236}">
                <a16:creationId xmlns:a16="http://schemas.microsoft.com/office/drawing/2014/main" id="{D62D5779-1602-4CDC-B729-96BC2AA4B387}"/>
              </a:ext>
            </a:extLst>
          </p:cNvPr>
          <p:cNvSpPr>
            <a:spLocks xmlns:a="http://schemas.openxmlformats.org/drawingml/2006/main" noGrp="1"/>
          </p:cNvSpPr>
          <p:nvPr/>
        </p:nvSpPr>
        <p:spPr>
          <a:xfrm xmlns:a="http://schemas.openxmlformats.org/drawingml/2006/main">
            <a:off x="9086850" y="26479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social posts</a:t>
            </a:r>
          </a:p>
        </p:txBody>
      </p:sp>
      <p:sp>
        <p:nvSpPr>
          <p:cNvPr id="20" name="">
            <a:extLst xmlns:a="http://schemas.openxmlformats.org/drawingml/2006/main">
              <a:ext uri="{FF2B5EF4-FFF2-40B4-BE49-F238E27FC236}">
                <a16:creationId xmlns:a16="http://schemas.microsoft.com/office/drawing/2014/main" id="{E34A89D1-5E98-40A0-897E-D1811B8CD47D}"/>
              </a:ext>
            </a:extLst>
          </p:cNvPr>
          <p:cNvSpPr>
            <a:spLocks xmlns:a="http://schemas.openxmlformats.org/drawingml/2006/main" noGrp="1"/>
          </p:cNvSpPr>
          <p:nvPr/>
        </p:nvSpPr>
        <p:spPr>
          <a:xfrm xmlns:a="http://schemas.openxmlformats.org/drawingml/2006/main">
            <a:off x="742950" y="3381375"/>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7,895</a:t>
            </a:r>
          </a:p>
        </p:txBody>
      </p:sp>
      <p:sp>
        <p:nvSpPr>
          <p:cNvPr id="21" name="">
            <a:extLst xmlns:a="http://schemas.openxmlformats.org/drawingml/2006/main">
              <a:ext uri="{FF2B5EF4-FFF2-40B4-BE49-F238E27FC236}">
                <a16:creationId xmlns:a16="http://schemas.microsoft.com/office/drawing/2014/main" id="{DB0EA7D2-453C-4FB9-8B25-00BD2C78E6A7}"/>
              </a:ext>
            </a:extLst>
          </p:cNvPr>
          <p:cNvSpPr>
            <a:spLocks xmlns:a="http://schemas.openxmlformats.org/drawingml/2006/main" noGrp="1"/>
          </p:cNvSpPr>
          <p:nvPr/>
        </p:nvSpPr>
        <p:spPr>
          <a:xfrm xmlns:a="http://schemas.openxmlformats.org/drawingml/2006/main">
            <a:off x="742950" y="3933825"/>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emails sent</a:t>
            </a:r>
          </a:p>
        </p:txBody>
      </p:sp>
      <p:sp>
        <p:nvSpPr>
          <p:cNvPr id="22" name="">
            <a:extLst xmlns:a="http://schemas.openxmlformats.org/drawingml/2006/main">
              <a:ext uri="{FF2B5EF4-FFF2-40B4-BE49-F238E27FC236}">
                <a16:creationId xmlns:a16="http://schemas.microsoft.com/office/drawing/2014/main" id="{98F34B78-2FA9-4EAF-BAA0-9608468E5CD9}"/>
              </a:ext>
            </a:extLst>
          </p:cNvPr>
          <p:cNvSpPr>
            <a:spLocks xmlns:a="http://schemas.openxmlformats.org/drawingml/2006/main" noGrp="1"/>
          </p:cNvSpPr>
          <p:nvPr/>
        </p:nvSpPr>
        <p:spPr>
          <a:xfrm xmlns:a="http://schemas.openxmlformats.org/drawingml/2006/main">
            <a:off x="3295650" y="3286125"/>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D37E6D2-DD50-4561-9C21-B5908A71FD77}"/>
              </a:ext>
            </a:extLst>
          </p:cNvPr>
          <p:cNvSpPr>
            <a:spLocks xmlns:a="http://schemas.openxmlformats.org/drawingml/2006/main" noGrp="1"/>
          </p:cNvSpPr>
          <p:nvPr/>
        </p:nvSpPr>
        <p:spPr>
          <a:xfrm xmlns:a="http://schemas.openxmlformats.org/drawingml/2006/main">
            <a:off x="3524250" y="3381375"/>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186</a:t>
            </a:r>
          </a:p>
        </p:txBody>
      </p:sp>
      <p:sp>
        <p:nvSpPr>
          <p:cNvPr id="24" name="">
            <a:extLst xmlns:a="http://schemas.openxmlformats.org/drawingml/2006/main">
              <a:ext uri="{FF2B5EF4-FFF2-40B4-BE49-F238E27FC236}">
                <a16:creationId xmlns:a16="http://schemas.microsoft.com/office/drawing/2014/main" id="{1B6FDCD3-6C31-4465-B2E5-CC4A51F277F7}"/>
              </a:ext>
            </a:extLst>
          </p:cNvPr>
          <p:cNvSpPr>
            <a:spLocks xmlns:a="http://schemas.openxmlformats.org/drawingml/2006/main" noGrp="1"/>
          </p:cNvSpPr>
          <p:nvPr/>
        </p:nvSpPr>
        <p:spPr>
          <a:xfrm xmlns:a="http://schemas.openxmlformats.org/drawingml/2006/main">
            <a:off x="3524250" y="3933825"/>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home evaluations</a:t>
            </a:r>
          </a:p>
        </p:txBody>
      </p:sp>
      <p:sp>
        <p:nvSpPr>
          <p:cNvPr id="25" name="">
            <a:extLst xmlns:a="http://schemas.openxmlformats.org/drawingml/2006/main">
              <a:ext uri="{FF2B5EF4-FFF2-40B4-BE49-F238E27FC236}">
                <a16:creationId xmlns:a16="http://schemas.microsoft.com/office/drawing/2014/main" id="{B7E6F64C-D5F1-4C93-ADD9-326848FB5163}"/>
              </a:ext>
            </a:extLst>
          </p:cNvPr>
          <p:cNvSpPr>
            <a:spLocks xmlns:a="http://schemas.openxmlformats.org/drawingml/2006/main" noGrp="1"/>
          </p:cNvSpPr>
          <p:nvPr/>
        </p:nvSpPr>
        <p:spPr>
          <a:xfrm xmlns:a="http://schemas.openxmlformats.org/drawingml/2006/main">
            <a:off x="6076950" y="3286125"/>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D428A2AD-4A56-4301-B03B-E4D55BF98A63}"/>
              </a:ext>
            </a:extLst>
          </p:cNvPr>
          <p:cNvSpPr>
            <a:spLocks xmlns:a="http://schemas.openxmlformats.org/drawingml/2006/main" noGrp="1"/>
          </p:cNvSpPr>
          <p:nvPr/>
        </p:nvSpPr>
        <p:spPr>
          <a:xfrm xmlns:a="http://schemas.openxmlformats.org/drawingml/2006/main">
            <a:off x="6305550" y="3381375"/>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345</a:t>
            </a:r>
          </a:p>
        </p:txBody>
      </p:sp>
      <p:sp>
        <p:nvSpPr>
          <p:cNvPr id="27" name="">
            <a:extLst xmlns:a="http://schemas.openxmlformats.org/drawingml/2006/main">
              <a:ext uri="{FF2B5EF4-FFF2-40B4-BE49-F238E27FC236}">
                <a16:creationId xmlns:a16="http://schemas.microsoft.com/office/drawing/2014/main" id="{D7AF64AA-BF75-4899-B0F3-E35DE2C7FDB3}"/>
              </a:ext>
            </a:extLst>
          </p:cNvPr>
          <p:cNvSpPr>
            <a:spLocks xmlns:a="http://schemas.openxmlformats.org/drawingml/2006/main" noGrp="1"/>
          </p:cNvSpPr>
          <p:nvPr/>
        </p:nvSpPr>
        <p:spPr>
          <a:xfrm xmlns:a="http://schemas.openxmlformats.org/drawingml/2006/main">
            <a:off x="6305550" y="3933825"/>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seller reports</a:t>
            </a:r>
          </a:p>
        </p:txBody>
      </p:sp>
      <p:sp>
        <p:nvSpPr>
          <p:cNvPr id="28" name="">
            <a:extLst xmlns:a="http://schemas.openxmlformats.org/drawingml/2006/main">
              <a:ext uri="{FF2B5EF4-FFF2-40B4-BE49-F238E27FC236}">
                <a16:creationId xmlns:a16="http://schemas.microsoft.com/office/drawing/2014/main" id="{648C2361-9B71-42D7-87CE-F8721DECB243}"/>
              </a:ext>
            </a:extLst>
          </p:cNvPr>
          <p:cNvSpPr>
            <a:spLocks xmlns:a="http://schemas.openxmlformats.org/drawingml/2006/main" noGrp="1"/>
          </p:cNvSpPr>
          <p:nvPr/>
        </p:nvSpPr>
        <p:spPr>
          <a:xfrm xmlns:a="http://schemas.openxmlformats.org/drawingml/2006/main">
            <a:off x="8858250" y="3286125"/>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6F554FEB-1DB2-4393-9EB6-B53FDB756A24}"/>
              </a:ext>
            </a:extLst>
          </p:cNvPr>
          <p:cNvSpPr>
            <a:spLocks xmlns:a="http://schemas.openxmlformats.org/drawingml/2006/main" noGrp="1"/>
          </p:cNvSpPr>
          <p:nvPr/>
        </p:nvSpPr>
        <p:spPr>
          <a:xfrm xmlns:a="http://schemas.openxmlformats.org/drawingml/2006/main">
            <a:off x="9086850" y="3381375"/>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73</a:t>
            </a:r>
          </a:p>
        </p:txBody>
      </p:sp>
      <p:sp>
        <p:nvSpPr>
          <p:cNvPr id="30" name="">
            <a:extLst xmlns:a="http://schemas.openxmlformats.org/drawingml/2006/main">
              <a:ext uri="{FF2B5EF4-FFF2-40B4-BE49-F238E27FC236}">
                <a16:creationId xmlns:a16="http://schemas.microsoft.com/office/drawing/2014/main" id="{26AF57D0-F8DE-4609-809A-F6D79C71C4A8}"/>
              </a:ext>
            </a:extLst>
          </p:cNvPr>
          <p:cNvSpPr>
            <a:spLocks xmlns:a="http://schemas.openxmlformats.org/drawingml/2006/main" noGrp="1"/>
          </p:cNvSpPr>
          <p:nvPr/>
        </p:nvSpPr>
        <p:spPr>
          <a:xfrm xmlns:a="http://schemas.openxmlformats.org/drawingml/2006/main">
            <a:off x="9086850" y="3933825"/>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ad funnels</a:t>
            </a:r>
          </a:p>
        </p:txBody>
      </p:sp>
      <p:sp>
        <p:nvSpPr>
          <p:cNvPr id="31" name="">
            <a:extLst xmlns:a="http://schemas.openxmlformats.org/drawingml/2006/main">
              <a:ext uri="{FF2B5EF4-FFF2-40B4-BE49-F238E27FC236}">
                <a16:creationId xmlns:a16="http://schemas.microsoft.com/office/drawing/2014/main" id="{DB04368A-8D0D-4494-81DB-3FC92F071C54}"/>
              </a:ext>
            </a:extLst>
          </p:cNvPr>
          <p:cNvSpPr>
            <a:spLocks xmlns:a="http://schemas.openxmlformats.org/drawingml/2006/main" noGrp="1"/>
          </p:cNvSpPr>
          <p:nvPr/>
        </p:nvSpPr>
        <p:spPr>
          <a:xfrm xmlns:a="http://schemas.openxmlformats.org/drawingml/2006/main">
            <a:off x="742950" y="466725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5,700</a:t>
            </a:r>
          </a:p>
        </p:txBody>
      </p:sp>
      <p:sp>
        <p:nvSpPr>
          <p:cNvPr id="32" name="">
            <a:extLst xmlns:a="http://schemas.openxmlformats.org/drawingml/2006/main">
              <a:ext uri="{FF2B5EF4-FFF2-40B4-BE49-F238E27FC236}">
                <a16:creationId xmlns:a16="http://schemas.microsoft.com/office/drawing/2014/main" id="{4E4AC4BF-6E27-44FE-A5EA-C1FC72FE6471}"/>
              </a:ext>
            </a:extLst>
          </p:cNvPr>
          <p:cNvSpPr>
            <a:spLocks xmlns:a="http://schemas.openxmlformats.org/drawingml/2006/main" noGrp="1"/>
          </p:cNvSpPr>
          <p:nvPr/>
        </p:nvSpPr>
        <p:spPr>
          <a:xfrm xmlns:a="http://schemas.openxmlformats.org/drawingml/2006/main">
            <a:off x="742950" y="521970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leads generated</a:t>
            </a:r>
          </a:p>
        </p:txBody>
      </p:sp>
      <p:sp>
        <p:nvSpPr>
          <p:cNvPr id="33" name="">
            <a:extLst xmlns:a="http://schemas.openxmlformats.org/drawingml/2006/main">
              <a:ext uri="{FF2B5EF4-FFF2-40B4-BE49-F238E27FC236}">
                <a16:creationId xmlns:a16="http://schemas.microsoft.com/office/drawing/2014/main" id="{A27B93DA-6C1A-492A-9D17-47E368C7C5C1}"/>
              </a:ext>
            </a:extLst>
          </p:cNvPr>
          <p:cNvSpPr>
            <a:spLocks xmlns:a="http://schemas.openxmlformats.org/drawingml/2006/main" noGrp="1"/>
          </p:cNvSpPr>
          <p:nvPr/>
        </p:nvSpPr>
        <p:spPr>
          <a:xfrm xmlns:a="http://schemas.openxmlformats.org/drawingml/2006/main">
            <a:off x="3295650" y="457200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CC387A24-4F02-4005-8A79-FD06CF6DC2B2}"/>
              </a:ext>
            </a:extLst>
          </p:cNvPr>
          <p:cNvSpPr>
            <a:spLocks xmlns:a="http://schemas.openxmlformats.org/drawingml/2006/main" noGrp="1"/>
          </p:cNvSpPr>
          <p:nvPr/>
        </p:nvSpPr>
        <p:spPr>
          <a:xfrm xmlns:a="http://schemas.openxmlformats.org/drawingml/2006/main">
            <a:off x="3524250" y="466725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BE0D6"/>
                </a:solidFill>
                <a:latin typeface="Arial"/>
                <a:ea typeface="Arial"/>
                <a:cs typeface="Arial"/>
              </a:defRPr>
            </a:pPr>
            <a:r>
              <a:rPr sz="2850" b="1" i="0">
                <a:solidFill>
                  <a:srgbClr val="FBE0D6"/>
                </a:solidFill>
                <a:latin typeface="Arial"/>
                <a:ea typeface="Arial"/>
                <a:cs typeface="Arial"/>
              </a:rPr>
              <a:t>47,943</a:t>
            </a:r>
          </a:p>
        </p:txBody>
      </p:sp>
      <p:sp>
        <p:nvSpPr>
          <p:cNvPr id="35" name="">
            <a:extLst xmlns:a="http://schemas.openxmlformats.org/drawingml/2006/main">
              <a:ext uri="{FF2B5EF4-FFF2-40B4-BE49-F238E27FC236}">
                <a16:creationId xmlns:a16="http://schemas.microsoft.com/office/drawing/2014/main" id="{079CD7F3-280E-4BB6-B2D5-17BF264387CA}"/>
              </a:ext>
            </a:extLst>
          </p:cNvPr>
          <p:cNvSpPr>
            <a:spLocks xmlns:a="http://schemas.openxmlformats.org/drawingml/2006/main" noGrp="1"/>
          </p:cNvSpPr>
          <p:nvPr/>
        </p:nvSpPr>
        <p:spPr>
          <a:xfrm xmlns:a="http://schemas.openxmlformats.org/drawingml/2006/main">
            <a:off x="3524250" y="521970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follow-ups diarized</a:t>
            </a:r>
          </a:p>
        </p:txBody>
      </p:sp>
      <p:sp>
        <p:nvSpPr>
          <p:cNvPr id="36" name="">
            <a:extLst xmlns:a="http://schemas.openxmlformats.org/drawingml/2006/main">
              <a:ext uri="{FF2B5EF4-FFF2-40B4-BE49-F238E27FC236}">
                <a16:creationId xmlns:a16="http://schemas.microsoft.com/office/drawing/2014/main" id="{A95518DB-CD8D-4F8F-A804-77F12F42B724}"/>
              </a:ext>
            </a:extLst>
          </p:cNvPr>
          <p:cNvSpPr>
            <a:spLocks xmlns:a="http://schemas.openxmlformats.org/drawingml/2006/main" noGrp="1"/>
          </p:cNvSpPr>
          <p:nvPr/>
        </p:nvSpPr>
        <p:spPr>
          <a:xfrm xmlns:a="http://schemas.openxmlformats.org/drawingml/2006/main">
            <a:off x="6076950" y="457200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DC56955A-B950-4C46-95F4-B76676F4DF7A}"/>
              </a:ext>
            </a:extLst>
          </p:cNvPr>
          <p:cNvSpPr>
            <a:spLocks xmlns:a="http://schemas.openxmlformats.org/drawingml/2006/main" noGrp="1"/>
          </p:cNvSpPr>
          <p:nvPr/>
        </p:nvSpPr>
        <p:spPr>
          <a:xfrm xmlns:a="http://schemas.openxmlformats.org/drawingml/2006/main">
            <a:off x="6305550" y="466725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200+</a:t>
            </a:r>
          </a:p>
        </p:txBody>
      </p:sp>
      <p:sp>
        <p:nvSpPr>
          <p:cNvPr id="38" name="">
            <a:extLst xmlns:a="http://schemas.openxmlformats.org/drawingml/2006/main">
              <a:ext uri="{FF2B5EF4-FFF2-40B4-BE49-F238E27FC236}">
                <a16:creationId xmlns:a16="http://schemas.microsoft.com/office/drawing/2014/main" id="{341EC1B2-080C-4752-9F03-14456D06F006}"/>
              </a:ext>
            </a:extLst>
          </p:cNvPr>
          <p:cNvSpPr>
            <a:spLocks xmlns:a="http://schemas.openxmlformats.org/drawingml/2006/main" noGrp="1"/>
          </p:cNvSpPr>
          <p:nvPr/>
        </p:nvSpPr>
        <p:spPr>
          <a:xfrm xmlns:a="http://schemas.openxmlformats.org/drawingml/2006/main">
            <a:off x="6305550" y="521970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paying agents</a:t>
            </a:r>
          </a:p>
        </p:txBody>
      </p:sp>
      <p:sp>
        <p:nvSpPr>
          <p:cNvPr id="39" name="">
            <a:extLst xmlns:a="http://schemas.openxmlformats.org/drawingml/2006/main">
              <a:ext uri="{FF2B5EF4-FFF2-40B4-BE49-F238E27FC236}">
                <a16:creationId xmlns:a16="http://schemas.microsoft.com/office/drawing/2014/main" id="{FD07718B-747B-4936-B21D-9B1B1EF9E5E2}"/>
              </a:ext>
            </a:extLst>
          </p:cNvPr>
          <p:cNvSpPr>
            <a:spLocks xmlns:a="http://schemas.openxmlformats.org/drawingml/2006/main" noGrp="1"/>
          </p:cNvSpPr>
          <p:nvPr/>
        </p:nvSpPr>
        <p:spPr>
          <a:xfrm xmlns:a="http://schemas.openxmlformats.org/drawingml/2006/main">
            <a:off x="8858250" y="4572000"/>
            <a:ext cx="9525" cy="904875"/>
          </a:xfrm>
          <a:prstGeom xmlns:a="http://schemas.openxmlformats.org/drawingml/2006/main" prst="rect">
            <a:avLst/>
          </a:prstGeom>
          <a:solidFill xmlns:a="http://schemas.openxmlformats.org/drawingml/2006/main">
            <a:srgbClr val="3A3028"/>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39570388-C0CB-4F82-A244-2FA1501BB6BD}"/>
              </a:ext>
            </a:extLst>
          </p:cNvPr>
          <p:cNvSpPr>
            <a:spLocks xmlns:a="http://schemas.openxmlformats.org/drawingml/2006/main" noGrp="1"/>
          </p:cNvSpPr>
          <p:nvPr/>
        </p:nvSpPr>
        <p:spPr>
          <a:xfrm xmlns:a="http://schemas.openxmlformats.org/drawingml/2006/main">
            <a:off x="9086850" y="4667250"/>
            <a:ext cx="2286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850" b="1" i="0">
                <a:solidFill>
                  <a:srgbClr val="F5EFE7"/>
                </a:solidFill>
                <a:latin typeface="Arial"/>
                <a:ea typeface="Arial"/>
                <a:cs typeface="Arial"/>
              </a:defRPr>
            </a:pPr>
            <a:r>
              <a:rPr sz="2850" b="1" i="0">
                <a:solidFill>
                  <a:srgbClr val="F5EFE7"/>
                </a:solidFill>
                <a:latin typeface="Arial"/>
                <a:ea typeface="Arial"/>
                <a:cs typeface="Arial"/>
              </a:rPr>
              <a:t>11 hrs</a:t>
            </a:r>
          </a:p>
        </p:txBody>
      </p:sp>
      <p:sp>
        <p:nvSpPr>
          <p:cNvPr id="41" name="">
            <a:extLst xmlns:a="http://schemas.openxmlformats.org/drawingml/2006/main">
              <a:ext uri="{FF2B5EF4-FFF2-40B4-BE49-F238E27FC236}">
                <a16:creationId xmlns:a16="http://schemas.microsoft.com/office/drawing/2014/main" id="{5D03110F-F6A8-45D9-9084-E86FB6096B4B}"/>
              </a:ext>
            </a:extLst>
          </p:cNvPr>
          <p:cNvSpPr>
            <a:spLocks xmlns:a="http://schemas.openxmlformats.org/drawingml/2006/main" noGrp="1"/>
          </p:cNvSpPr>
          <p:nvPr/>
        </p:nvSpPr>
        <p:spPr>
          <a:xfrm xmlns:a="http://schemas.openxmlformats.org/drawingml/2006/main">
            <a:off x="9086850" y="521970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125" b="1" i="0">
                <a:solidFill>
                  <a:srgbClr val="B9AD9D"/>
                </a:solidFill>
                <a:latin typeface="Arial"/>
                <a:ea typeface="Arial"/>
                <a:cs typeface="Arial"/>
              </a:defRPr>
            </a:pPr>
            <a:r>
              <a:rPr sz="1125" b="1" i="0">
                <a:solidFill>
                  <a:srgbClr val="B9AD9D"/>
                </a:solidFill>
                <a:latin typeface="Arial"/>
                <a:ea typeface="Arial"/>
                <a:cs typeface="Arial"/>
              </a:rPr>
              <a:t>saved weekly</a:t>
            </a:r>
          </a:p>
        </p:txBody>
      </p:sp>
    </p:spTree>
    <p:extLst>
      <p:ext uri="{BB962C8B-B14F-4D97-AF65-F5344CB8AC3E}">
        <p14:creationId xmlns:p14="http://schemas.microsoft.com/office/powerpoint/2010/main" val="1452021401"/>
      </p:ext>
    </p:extLst>
  </p:cSld>
</p:sld>
</file>

<file path=ppt/slides/slide5.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f797a63e00c24fa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61DFA203-698E-47A3-A1A6-9844DEBE85DE}"/>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AF1CB572-249C-427C-9466-2149A3CFDDB9}"/>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134963e914c4420b"/>
              </a:rPr>
              <a:t>HOMIESAI.COM/SLIDES</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428b9ce1c0244808"/>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D14E3719-1D87-4888-B0F6-FAD912C8C074}"/>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WHO’S TALKING</a:t>
            </a:r>
          </a:p>
        </p:txBody>
      </p:sp>
      <p:sp>
        <p:nvSpPr>
          <p:cNvPr id="6" name="">
            <a:extLst xmlns:a="http://schemas.openxmlformats.org/drawingml/2006/main">
              <a:ext uri="{FF2B5EF4-FFF2-40B4-BE49-F238E27FC236}">
                <a16:creationId xmlns:a16="http://schemas.microsoft.com/office/drawing/2014/main" id="{CBF0881F-774B-4B37-9628-21300F44B29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05 / 60</a:t>
            </a:r>
          </a:p>
        </p:txBody>
      </p:sp>
      <p:sp>
        <p:nvSpPr>
          <p:cNvPr id="7" name="">
            <a:extLst xmlns:a="http://schemas.openxmlformats.org/drawingml/2006/main">
              <a:ext uri="{FF2B5EF4-FFF2-40B4-BE49-F238E27FC236}">
                <a16:creationId xmlns:a16="http://schemas.microsoft.com/office/drawing/2014/main" id="{F9C48B70-6595-40C2-95EC-A223BAB0E55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DANIEL FOCH</a:t>
            </a:r>
          </a:p>
        </p:txBody>
      </p:sp>
      <p:sp>
        <p:nvSpPr>
          <p:cNvPr id="8" name="">
            <a:extLst xmlns:a="http://schemas.openxmlformats.org/drawingml/2006/main">
              <a:ext uri="{FF2B5EF4-FFF2-40B4-BE49-F238E27FC236}">
                <a16:creationId xmlns:a16="http://schemas.microsoft.com/office/drawing/2014/main" id="{1A299B52-E0FA-4B51-96D2-114631B31E9A}"/>
              </a:ext>
            </a:extLst>
          </p:cNvPr>
          <p:cNvSpPr>
            <a:spLocks xmlns:a="http://schemas.openxmlformats.org/drawingml/2006/main" noGrp="1"/>
          </p:cNvSpPr>
          <p:nvPr/>
        </p:nvSpPr>
        <p:spPr>
          <a:xfrm xmlns:a="http://schemas.openxmlformats.org/drawingml/2006/main">
            <a:off x="723900" y="1428750"/>
            <a:ext cx="58102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Canada’s #1 real estate podcast.</a:t>
            </a:r>
          </a:p>
        </p:txBody>
      </p:sp>
      <p:sp>
        <p:nvSpPr>
          <p:cNvPr id="9" name="">
            <a:extLst xmlns:a="http://schemas.openxmlformats.org/drawingml/2006/main">
              <a:ext uri="{FF2B5EF4-FFF2-40B4-BE49-F238E27FC236}">
                <a16:creationId xmlns:a16="http://schemas.microsoft.com/office/drawing/2014/main" id="{5CB4D598-5A83-457E-9B9E-E8181B9876FE}"/>
              </a:ext>
            </a:extLst>
          </p:cNvPr>
          <p:cNvSpPr>
            <a:spLocks xmlns:a="http://schemas.openxmlformats.org/drawingml/2006/main" noGrp="1"/>
          </p:cNvSpPr>
          <p:nvPr/>
        </p:nvSpPr>
        <p:spPr>
          <a:xfrm xmlns:a="http://schemas.openxmlformats.org/drawingml/2006/main">
            <a:off x="723900" y="3028950"/>
            <a:ext cx="5524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B9AD9D"/>
                </a:solidFill>
                <a:latin typeface="Arial"/>
                <a:ea typeface="Arial"/>
                <a:cs typeface="Arial"/>
              </a:defRPr>
            </a:pPr>
            <a:r>
              <a:rPr sz="1650" b="0" i="0">
                <a:solidFill>
                  <a:srgbClr val="B9AD9D"/>
                </a:solidFill>
                <a:latin typeface="Arial"/>
                <a:ea typeface="Arial"/>
                <a:cs typeface="Arial"/>
              </a:rPr>
              <a:t>Events across Canada with CMHC. Thousands learning how to build multiplex housing.</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89d382650a2a4a52"/>
          <a:stretch xmlns:a="http://schemas.openxmlformats.org/drawingml/2006/main"/>
        </p:blipFill>
        <p:spPr>
          <a:xfrm xmlns:a="http://schemas.openxmlformats.org/drawingml/2006/main">
            <a:off x="7620000" y="1781175"/>
            <a:ext cx="3333750" cy="3333750"/>
          </a:xfrm>
          <a:prstGeom xmlns:a="http://schemas.openxmlformats.org/drawingml/2006/main" prst="rect">
            <a:avLst/>
          </a:prstGeom>
        </p:spPr>
      </p:pic>
    </p:spTree>
    <p:extLst>
      <p:ext uri="{BB962C8B-B14F-4D97-AF65-F5344CB8AC3E}">
        <p14:creationId xmlns:p14="http://schemas.microsoft.com/office/powerpoint/2010/main" val="1675872818"/>
      </p:ext>
    </p:extLst>
  </p:cSld>
</p:sld>
</file>

<file path=ppt/slides/slide50.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62" name="">
            <a:extLst xmlns:a="http://schemas.openxmlformats.org/drawingml/2006/main">
              <a:ext uri="{FF2B5EF4-FFF2-40B4-BE49-F238E27FC236}">
                <a16:creationId xmlns:a16="http://schemas.microsoft.com/office/drawing/2014/main" id="{EAF16A74-4F30-4649-96B9-E66DEABD25C6}"/>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9120E10-857B-4B6F-97D8-5E7AD1F260C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7EE9F1D-62C2-409C-8A43-898460CC2F4B}"/>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096CED2-864A-4225-8434-7DB0BBF3943D}"/>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2EE4F8D-FDC0-4D7D-93DA-0B3B669EE8ED}"/>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9AFDE92-4014-41A3-A645-3CE80991A579}"/>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044CDAC4-A1FC-489F-B05A-F80F964F7404}"/>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68995019-73C7-465A-87E2-0247FFA264BF}"/>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9E0FE314-6DE7-4293-A29F-D472E069F21E}"/>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73DBB5A-881D-4DEF-87EC-D8C6F6159739}"/>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272" name=""/>
          <p:cNvPicPr>
            <a:picLocks xmlns:a="http://schemas.openxmlformats.org/drawingml/2006/main" noChangeAspect="1"/>
          </p:cNvPicPr>
          <p:nvPr/>
        </p:nvPicPr>
        <p:blipFill>
          <a:blip xmlns:r="http://schemas.openxmlformats.org/officeDocument/2006/relationships" xmlns:a="http://schemas.openxmlformats.org/drawingml/2006/main" r:embed="Rafa505d17f6241a2"/>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776F0F5B-138C-46A8-950D-9318B8B56E8A}"/>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35BC7054-7EAF-44EB-97FA-A37EF070BD94}"/>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f7fcb5446d3b47e3"/>
              </a:rPr>
              <a:t>HOMIESAI.COM/SLIDES</a:t>
            </a:r>
          </a:p>
        </p:txBody>
      </p:sp>
      <p:pic>
        <p:nvPicPr>
          <p:cNvPr id="275" name=""/>
          <p:cNvPicPr>
            <a:picLocks xmlns:a="http://schemas.openxmlformats.org/drawingml/2006/main" noChangeAspect="1"/>
          </p:cNvPicPr>
          <p:nvPr/>
        </p:nvPicPr>
        <p:blipFill>
          <a:blip xmlns:r="http://schemas.openxmlformats.org/officeDocument/2006/relationships" xmlns:a="http://schemas.openxmlformats.org/drawingml/2006/main" r:embed="R0c81176dfb744b36"/>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DD0DA7BC-C10F-495C-8D16-5CB65972BA71}"/>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OFFER</a:t>
            </a:r>
          </a:p>
        </p:txBody>
      </p:sp>
      <p:sp>
        <p:nvSpPr>
          <p:cNvPr id="16" name="">
            <a:extLst xmlns:a="http://schemas.openxmlformats.org/drawingml/2006/main">
              <a:ext uri="{FF2B5EF4-FFF2-40B4-BE49-F238E27FC236}">
                <a16:creationId xmlns:a16="http://schemas.microsoft.com/office/drawing/2014/main" id="{502DD7BF-2ECF-4AE6-A402-66993A91B45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50 / 60</a:t>
            </a:r>
          </a:p>
        </p:txBody>
      </p:sp>
      <p:sp>
        <p:nvSpPr>
          <p:cNvPr id="17" name="">
            <a:extLst xmlns:a="http://schemas.openxmlformats.org/drawingml/2006/main">
              <a:ext uri="{FF2B5EF4-FFF2-40B4-BE49-F238E27FC236}">
                <a16:creationId xmlns:a16="http://schemas.microsoft.com/office/drawing/2014/main" id="{387EEE39-C5C9-4608-A857-C2264321405C}"/>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THANK-YOU PRICING</a:t>
            </a:r>
          </a:p>
        </p:txBody>
      </p:sp>
      <p:sp>
        <p:nvSpPr>
          <p:cNvPr id="18" name="">
            <a:extLst xmlns:a="http://schemas.openxmlformats.org/drawingml/2006/main">
              <a:ext uri="{FF2B5EF4-FFF2-40B4-BE49-F238E27FC236}">
                <a16:creationId xmlns:a16="http://schemas.microsoft.com/office/drawing/2014/main" id="{222114F7-9D95-4DA3-AA55-91FD183C00B4}"/>
              </a:ext>
            </a:extLst>
          </p:cNvPr>
          <p:cNvSpPr>
            <a:spLocks xmlns:a="http://schemas.openxmlformats.org/drawingml/2006/main" noGrp="1"/>
          </p:cNvSpPr>
          <p:nvPr/>
        </p:nvSpPr>
        <p:spPr>
          <a:xfrm xmlns:a="http://schemas.openxmlformats.org/drawingml/2006/main">
            <a:off x="723900" y="1428750"/>
            <a:ext cx="72390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900" b="1" i="0">
                <a:solidFill>
                  <a:srgbClr val="F5EFE7"/>
                </a:solidFill>
                <a:latin typeface="Arial"/>
                <a:ea typeface="Arial"/>
                <a:cs typeface="Arial"/>
              </a:defRPr>
            </a:pPr>
            <a:r>
              <a:rPr sz="3900" b="1" i="0">
                <a:solidFill>
                  <a:srgbClr val="F5EFE7"/>
                </a:solidFill>
                <a:latin typeface="Arial"/>
                <a:ea typeface="Arial"/>
                <a:cs typeface="Arial"/>
              </a:rPr>
              <a:t>$50/month. Locked in for life.</a:t>
            </a:r>
          </a:p>
        </p:txBody>
      </p:sp>
      <p:sp>
        <p:nvSpPr>
          <p:cNvPr id="19" name="">
            <a:extLst xmlns:a="http://schemas.openxmlformats.org/drawingml/2006/main">
              <a:ext uri="{FF2B5EF4-FFF2-40B4-BE49-F238E27FC236}">
                <a16:creationId xmlns:a16="http://schemas.microsoft.com/office/drawing/2014/main" id="{0E69B3F7-FD2E-41DC-A48C-123B05F0136D}"/>
              </a:ext>
            </a:extLst>
          </p:cNvPr>
          <p:cNvSpPr>
            <a:spLocks xmlns:a="http://schemas.openxmlformats.org/drawingml/2006/main" noGrp="1"/>
          </p:cNvSpPr>
          <p:nvPr/>
        </p:nvSpPr>
        <p:spPr>
          <a:xfrm xmlns:a="http://schemas.openxmlformats.org/drawingml/2006/main">
            <a:off x="723900" y="3143250"/>
            <a:ext cx="5905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875" b="0" i="0">
                <a:solidFill>
                  <a:srgbClr val="B9AD9D"/>
                </a:solidFill>
                <a:latin typeface="Arial"/>
                <a:ea typeface="Arial"/>
                <a:cs typeface="Arial"/>
              </a:defRPr>
            </a:pPr>
            <a:r>
              <a:rPr sz="1875" b="0" i="0">
                <a:solidFill>
                  <a:srgbClr val="B9AD9D"/>
                </a:solidFill>
                <a:latin typeface="Arial"/>
                <a:ea typeface="Arial"/>
                <a:cs typeface="Arial"/>
              </a:rPr>
              <a:t>The same founder price we offered our beta testers.</a:t>
            </a:r>
          </a:p>
        </p:txBody>
      </p:sp>
      <p:sp>
        <p:nvSpPr>
          <p:cNvPr id="20" name="">
            <a:extLst xmlns:a="http://schemas.openxmlformats.org/drawingml/2006/main">
              <a:ext uri="{FF2B5EF4-FFF2-40B4-BE49-F238E27FC236}">
                <a16:creationId xmlns:a16="http://schemas.microsoft.com/office/drawing/2014/main" id="{80D4A7FF-D62D-4468-B488-8DD842660077}"/>
              </a:ext>
            </a:extLst>
          </p:cNvPr>
          <p:cNvSpPr>
            <a:spLocks xmlns:a="http://schemas.openxmlformats.org/drawingml/2006/main" noGrp="1"/>
          </p:cNvSpPr>
          <p:nvPr/>
        </p:nvSpPr>
        <p:spPr>
          <a:xfrm xmlns:a="http://schemas.openxmlformats.org/drawingml/2006/main">
            <a:off x="723900" y="4257675"/>
            <a:ext cx="571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400" b="1" i="1">
                <a:solidFill>
                  <a:srgbClr val="FBE0D6"/>
                </a:solidFill>
                <a:latin typeface="Georgia"/>
                <a:ea typeface="Georgia"/>
                <a:cs typeface="Georgia"/>
              </a:defRPr>
            </a:pPr>
            <a:r>
              <a:rPr sz="2400" b="1" i="1">
                <a:solidFill>
                  <a:srgbClr val="FBE0D6"/>
                </a:solidFill>
                <a:latin typeface="Georgia"/>
                <a:ea typeface="Georgia"/>
                <a:cs typeface="Georgia"/>
              </a:rPr>
              <a:t>We lose money at this price.</a:t>
            </a:r>
          </a:p>
        </p:txBody>
      </p:sp>
      <p:sp>
        <p:nvSpPr>
          <p:cNvPr id="21" name="">
            <a:extLst xmlns:a="http://schemas.openxmlformats.org/drawingml/2006/main">
              <a:ext uri="{FF2B5EF4-FFF2-40B4-BE49-F238E27FC236}">
                <a16:creationId xmlns:a16="http://schemas.microsoft.com/office/drawing/2014/main" id="{CE40BDA6-50C0-4CE3-B1A8-72FA396EE3DB}"/>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22" name="">
            <a:extLst xmlns:a="http://schemas.openxmlformats.org/drawingml/2006/main">
              <a:ext uri="{FF2B5EF4-FFF2-40B4-BE49-F238E27FC236}">
                <a16:creationId xmlns:a16="http://schemas.microsoft.com/office/drawing/2014/main" id="{781A0799-CA98-4661-A1CE-25D8A95D5802}"/>
              </a:ext>
            </a:extLst>
          </p:cNvPr>
          <p:cNvSpPr>
            <a:spLocks xmlns:a="http://schemas.openxmlformats.org/drawingml/2006/main" noGrp="1"/>
          </p:cNvSpPr>
          <p:nvPr/>
        </p:nvSpPr>
        <p:spPr>
          <a:xfrm xmlns:a="http://schemas.openxmlformats.org/drawingml/2006/main">
            <a:off x="9353550" y="3933825"/>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096EDDA1-41E3-437C-8D22-3ABE699BCCDC}"/>
              </a:ext>
            </a:extLst>
          </p:cNvPr>
          <p:cNvSpPr>
            <a:spLocks xmlns:a="http://schemas.openxmlformats.org/drawingml/2006/main" noGrp="1"/>
          </p:cNvSpPr>
          <p:nvPr/>
        </p:nvSpPr>
        <p:spPr>
          <a:xfrm xmlns:a="http://schemas.openxmlformats.org/drawingml/2006/main">
            <a:off x="9991725" y="393382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71CCC023-A471-4D53-8308-4B9045FC75C7}"/>
              </a:ext>
            </a:extLst>
          </p:cNvPr>
          <p:cNvSpPr>
            <a:spLocks xmlns:a="http://schemas.openxmlformats.org/drawingml/2006/main" noGrp="1"/>
          </p:cNvSpPr>
          <p:nvPr/>
        </p:nvSpPr>
        <p:spPr>
          <a:xfrm xmlns:a="http://schemas.openxmlformats.org/drawingml/2006/main">
            <a:off x="10353675" y="393382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0B074A75-7027-4C9A-AAA7-1466722D8BBE}"/>
              </a:ext>
            </a:extLst>
          </p:cNvPr>
          <p:cNvSpPr>
            <a:spLocks xmlns:a="http://schemas.openxmlformats.org/drawingml/2006/main" noGrp="1"/>
          </p:cNvSpPr>
          <p:nvPr/>
        </p:nvSpPr>
        <p:spPr>
          <a:xfrm xmlns:a="http://schemas.openxmlformats.org/drawingml/2006/main">
            <a:off x="10496550" y="393382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5FB6F6FB-9309-485C-B532-EBCD39582054}"/>
              </a:ext>
            </a:extLst>
          </p:cNvPr>
          <p:cNvSpPr>
            <a:spLocks xmlns:a="http://schemas.openxmlformats.org/drawingml/2006/main" noGrp="1"/>
          </p:cNvSpPr>
          <p:nvPr/>
        </p:nvSpPr>
        <p:spPr>
          <a:xfrm xmlns:a="http://schemas.openxmlformats.org/drawingml/2006/main">
            <a:off x="10639425" y="3933825"/>
            <a:ext cx="5048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613A1464-CD3B-4D76-9055-4E8BDC918CFC}"/>
              </a:ext>
            </a:extLst>
          </p:cNvPr>
          <p:cNvSpPr>
            <a:spLocks xmlns:a="http://schemas.openxmlformats.org/drawingml/2006/main" noGrp="1"/>
          </p:cNvSpPr>
          <p:nvPr/>
        </p:nvSpPr>
        <p:spPr>
          <a:xfrm xmlns:a="http://schemas.openxmlformats.org/drawingml/2006/main">
            <a:off x="9925050" y="4000500"/>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3BC23B05-51CC-40C1-8E5D-218E2532316D}"/>
              </a:ext>
            </a:extLst>
          </p:cNvPr>
          <p:cNvSpPr>
            <a:spLocks xmlns:a="http://schemas.openxmlformats.org/drawingml/2006/main" noGrp="1"/>
          </p:cNvSpPr>
          <p:nvPr/>
        </p:nvSpPr>
        <p:spPr>
          <a:xfrm xmlns:a="http://schemas.openxmlformats.org/drawingml/2006/main">
            <a:off x="10210800" y="40005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17DB6294-C951-4184-9864-8FAF23C122C2}"/>
              </a:ext>
            </a:extLst>
          </p:cNvPr>
          <p:cNvSpPr>
            <a:spLocks xmlns:a="http://schemas.openxmlformats.org/drawingml/2006/main" noGrp="1"/>
          </p:cNvSpPr>
          <p:nvPr/>
        </p:nvSpPr>
        <p:spPr>
          <a:xfrm xmlns:a="http://schemas.openxmlformats.org/drawingml/2006/main">
            <a:off x="10429875" y="40005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18A25744-9D79-4B2A-8A33-E04D29635DA6}"/>
              </a:ext>
            </a:extLst>
          </p:cNvPr>
          <p:cNvSpPr>
            <a:spLocks xmlns:a="http://schemas.openxmlformats.org/drawingml/2006/main" noGrp="1"/>
          </p:cNvSpPr>
          <p:nvPr/>
        </p:nvSpPr>
        <p:spPr>
          <a:xfrm xmlns:a="http://schemas.openxmlformats.org/drawingml/2006/main">
            <a:off x="9991725" y="40767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09AC48EC-FF4E-44F3-88E9-60A98E6B3535}"/>
              </a:ext>
            </a:extLst>
          </p:cNvPr>
          <p:cNvSpPr>
            <a:spLocks xmlns:a="http://schemas.openxmlformats.org/drawingml/2006/main" noGrp="1"/>
          </p:cNvSpPr>
          <p:nvPr/>
        </p:nvSpPr>
        <p:spPr>
          <a:xfrm xmlns:a="http://schemas.openxmlformats.org/drawingml/2006/main">
            <a:off x="10134600" y="4076700"/>
            <a:ext cx="1524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D4ED4EF0-F365-45C5-BC90-20FE217164A7}"/>
              </a:ext>
            </a:extLst>
          </p:cNvPr>
          <p:cNvSpPr>
            <a:spLocks xmlns:a="http://schemas.openxmlformats.org/drawingml/2006/main" noGrp="1"/>
          </p:cNvSpPr>
          <p:nvPr/>
        </p:nvSpPr>
        <p:spPr>
          <a:xfrm xmlns:a="http://schemas.openxmlformats.org/drawingml/2006/main">
            <a:off x="10353675" y="4076700"/>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F3050C12-E843-401B-87F2-632CE4994A22}"/>
              </a:ext>
            </a:extLst>
          </p:cNvPr>
          <p:cNvSpPr>
            <a:spLocks xmlns:a="http://schemas.openxmlformats.org/drawingml/2006/main" noGrp="1"/>
          </p:cNvSpPr>
          <p:nvPr/>
        </p:nvSpPr>
        <p:spPr>
          <a:xfrm xmlns:a="http://schemas.openxmlformats.org/drawingml/2006/main">
            <a:off x="9925050" y="41433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932C22CA-DB9B-4AAC-8D0E-1C90ABA886CB}"/>
              </a:ext>
            </a:extLst>
          </p:cNvPr>
          <p:cNvSpPr>
            <a:spLocks xmlns:a="http://schemas.openxmlformats.org/drawingml/2006/main" noGrp="1"/>
          </p:cNvSpPr>
          <p:nvPr/>
        </p:nvSpPr>
        <p:spPr>
          <a:xfrm xmlns:a="http://schemas.openxmlformats.org/drawingml/2006/main">
            <a:off x="10287000" y="4143375"/>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7072B8F1-5E84-426F-97B8-F209850CEDEF}"/>
              </a:ext>
            </a:extLst>
          </p:cNvPr>
          <p:cNvSpPr>
            <a:spLocks xmlns:a="http://schemas.openxmlformats.org/drawingml/2006/main" noGrp="1"/>
          </p:cNvSpPr>
          <p:nvPr/>
        </p:nvSpPr>
        <p:spPr>
          <a:xfrm xmlns:a="http://schemas.openxmlformats.org/drawingml/2006/main">
            <a:off x="9496425" y="4076700"/>
            <a:ext cx="209550" cy="2095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AD032053-F00B-46FA-9F1F-D71479FC16E1}"/>
              </a:ext>
            </a:extLst>
          </p:cNvPr>
          <p:cNvSpPr>
            <a:spLocks xmlns:a="http://schemas.openxmlformats.org/drawingml/2006/main" noGrp="1"/>
          </p:cNvSpPr>
          <p:nvPr/>
        </p:nvSpPr>
        <p:spPr>
          <a:xfrm xmlns:a="http://schemas.openxmlformats.org/drawingml/2006/main">
            <a:off x="10134600" y="42195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967BACE0-823E-4881-AD0F-C0B26A487823}"/>
              </a:ext>
            </a:extLst>
          </p:cNvPr>
          <p:cNvSpPr>
            <a:spLocks xmlns:a="http://schemas.openxmlformats.org/drawingml/2006/main" noGrp="1"/>
          </p:cNvSpPr>
          <p:nvPr/>
        </p:nvSpPr>
        <p:spPr>
          <a:xfrm xmlns:a="http://schemas.openxmlformats.org/drawingml/2006/main">
            <a:off x="10496550" y="42195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2B0027BA-CDC2-436E-B943-CE4CF06C1EBF}"/>
              </a:ext>
            </a:extLst>
          </p:cNvPr>
          <p:cNvSpPr>
            <a:spLocks xmlns:a="http://schemas.openxmlformats.org/drawingml/2006/main" noGrp="1"/>
          </p:cNvSpPr>
          <p:nvPr/>
        </p:nvSpPr>
        <p:spPr>
          <a:xfrm xmlns:a="http://schemas.openxmlformats.org/drawingml/2006/main">
            <a:off x="10782300" y="4076700"/>
            <a:ext cx="219075" cy="2095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BC8A7B88-6FBB-4D10-B673-3104005456D2}"/>
              </a:ext>
            </a:extLst>
          </p:cNvPr>
          <p:cNvSpPr>
            <a:spLocks xmlns:a="http://schemas.openxmlformats.org/drawingml/2006/main" noGrp="1"/>
          </p:cNvSpPr>
          <p:nvPr/>
        </p:nvSpPr>
        <p:spPr>
          <a:xfrm xmlns:a="http://schemas.openxmlformats.org/drawingml/2006/main">
            <a:off x="9353550" y="4000500"/>
            <a:ext cx="66675"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888214DA-F688-45CD-8A70-F9FD4B695C7D}"/>
              </a:ext>
            </a:extLst>
          </p:cNvPr>
          <p:cNvSpPr>
            <a:spLocks xmlns:a="http://schemas.openxmlformats.org/drawingml/2006/main" noGrp="1"/>
          </p:cNvSpPr>
          <p:nvPr/>
        </p:nvSpPr>
        <p:spPr>
          <a:xfrm xmlns:a="http://schemas.openxmlformats.org/drawingml/2006/main">
            <a:off x="9782175" y="4000500"/>
            <a:ext cx="66675"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E6681006-2EA3-4096-8895-D04FD40950D7}"/>
              </a:ext>
            </a:extLst>
          </p:cNvPr>
          <p:cNvSpPr>
            <a:spLocks xmlns:a="http://schemas.openxmlformats.org/drawingml/2006/main" noGrp="1"/>
          </p:cNvSpPr>
          <p:nvPr/>
        </p:nvSpPr>
        <p:spPr>
          <a:xfrm xmlns:a="http://schemas.openxmlformats.org/drawingml/2006/main">
            <a:off x="10429875" y="42862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1590AE85-E58E-4EBE-BD69-A7C2A52D4DBC}"/>
              </a:ext>
            </a:extLst>
          </p:cNvPr>
          <p:cNvSpPr>
            <a:spLocks xmlns:a="http://schemas.openxmlformats.org/drawingml/2006/main" noGrp="1"/>
          </p:cNvSpPr>
          <p:nvPr/>
        </p:nvSpPr>
        <p:spPr>
          <a:xfrm xmlns:a="http://schemas.openxmlformats.org/drawingml/2006/main">
            <a:off x="10639425" y="4000500"/>
            <a:ext cx="76200"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F9EFD8A0-00EC-4B68-9D75-D1C7FD4BFCCE}"/>
              </a:ext>
            </a:extLst>
          </p:cNvPr>
          <p:cNvSpPr>
            <a:spLocks xmlns:a="http://schemas.openxmlformats.org/drawingml/2006/main" noGrp="1"/>
          </p:cNvSpPr>
          <p:nvPr/>
        </p:nvSpPr>
        <p:spPr>
          <a:xfrm xmlns:a="http://schemas.openxmlformats.org/drawingml/2006/main">
            <a:off x="11068050" y="4000500"/>
            <a:ext cx="76200"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A063BBA0-3E90-4A86-8794-ACA33461C368}"/>
              </a:ext>
            </a:extLst>
          </p:cNvPr>
          <p:cNvSpPr>
            <a:spLocks xmlns:a="http://schemas.openxmlformats.org/drawingml/2006/main" noGrp="1"/>
          </p:cNvSpPr>
          <p:nvPr/>
        </p:nvSpPr>
        <p:spPr>
          <a:xfrm xmlns:a="http://schemas.openxmlformats.org/drawingml/2006/main">
            <a:off x="9353550" y="4362450"/>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1FA1B301-8460-42C3-8860-68FFFB7EFC64}"/>
              </a:ext>
            </a:extLst>
          </p:cNvPr>
          <p:cNvSpPr>
            <a:spLocks xmlns:a="http://schemas.openxmlformats.org/drawingml/2006/main" noGrp="1"/>
          </p:cNvSpPr>
          <p:nvPr/>
        </p:nvSpPr>
        <p:spPr>
          <a:xfrm xmlns:a="http://schemas.openxmlformats.org/drawingml/2006/main">
            <a:off x="9925050" y="42862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C8AE76E0-C8C0-402A-86FC-CC53B58AB723}"/>
              </a:ext>
            </a:extLst>
          </p:cNvPr>
          <p:cNvSpPr>
            <a:spLocks xmlns:a="http://schemas.openxmlformats.org/drawingml/2006/main" noGrp="1"/>
          </p:cNvSpPr>
          <p:nvPr/>
        </p:nvSpPr>
        <p:spPr>
          <a:xfrm xmlns:a="http://schemas.openxmlformats.org/drawingml/2006/main">
            <a:off x="10067925" y="42862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DE5D83F2-59EB-4250-8C6E-007A3D7CD59D}"/>
              </a:ext>
            </a:extLst>
          </p:cNvPr>
          <p:cNvSpPr>
            <a:spLocks xmlns:a="http://schemas.openxmlformats.org/drawingml/2006/main" noGrp="1"/>
          </p:cNvSpPr>
          <p:nvPr/>
        </p:nvSpPr>
        <p:spPr>
          <a:xfrm xmlns:a="http://schemas.openxmlformats.org/drawingml/2006/main">
            <a:off x="10353675" y="43624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7FE83EB6-96CB-4EA9-8100-487C0098BF75}"/>
              </a:ext>
            </a:extLst>
          </p:cNvPr>
          <p:cNvSpPr>
            <a:spLocks xmlns:a="http://schemas.openxmlformats.org/drawingml/2006/main" noGrp="1"/>
          </p:cNvSpPr>
          <p:nvPr/>
        </p:nvSpPr>
        <p:spPr>
          <a:xfrm xmlns:a="http://schemas.openxmlformats.org/drawingml/2006/main">
            <a:off x="10496550" y="43624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2A876029-BE70-4E38-A312-C359CD1BDF06}"/>
              </a:ext>
            </a:extLst>
          </p:cNvPr>
          <p:cNvSpPr>
            <a:spLocks xmlns:a="http://schemas.openxmlformats.org/drawingml/2006/main" noGrp="1"/>
          </p:cNvSpPr>
          <p:nvPr/>
        </p:nvSpPr>
        <p:spPr>
          <a:xfrm xmlns:a="http://schemas.openxmlformats.org/drawingml/2006/main">
            <a:off x="10639425" y="4362450"/>
            <a:ext cx="5048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8C1D3229-29CE-4A1A-B242-80E7A7C0A877}"/>
              </a:ext>
            </a:extLst>
          </p:cNvPr>
          <p:cNvSpPr>
            <a:spLocks xmlns:a="http://schemas.openxmlformats.org/drawingml/2006/main" noGrp="1"/>
          </p:cNvSpPr>
          <p:nvPr/>
        </p:nvSpPr>
        <p:spPr>
          <a:xfrm xmlns:a="http://schemas.openxmlformats.org/drawingml/2006/main">
            <a:off x="10210800" y="436245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A89EB918-E196-409A-A9A9-5EFE19A5BD40}"/>
              </a:ext>
            </a:extLst>
          </p:cNvPr>
          <p:cNvSpPr>
            <a:spLocks xmlns:a="http://schemas.openxmlformats.org/drawingml/2006/main" noGrp="1"/>
          </p:cNvSpPr>
          <p:nvPr/>
        </p:nvSpPr>
        <p:spPr>
          <a:xfrm xmlns:a="http://schemas.openxmlformats.org/drawingml/2006/main">
            <a:off x="10353675" y="44291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C958B7CC-D06E-4593-A59F-D939C245B837}"/>
              </a:ext>
            </a:extLst>
          </p:cNvPr>
          <p:cNvSpPr>
            <a:spLocks xmlns:a="http://schemas.openxmlformats.org/drawingml/2006/main" noGrp="1"/>
          </p:cNvSpPr>
          <p:nvPr/>
        </p:nvSpPr>
        <p:spPr>
          <a:xfrm xmlns:a="http://schemas.openxmlformats.org/drawingml/2006/main">
            <a:off x="9353550" y="4505325"/>
            <a:ext cx="3524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13045EF6-9D9F-4DE0-8049-072F83C1EBDE}"/>
              </a:ext>
            </a:extLst>
          </p:cNvPr>
          <p:cNvSpPr>
            <a:spLocks xmlns:a="http://schemas.openxmlformats.org/drawingml/2006/main" noGrp="1"/>
          </p:cNvSpPr>
          <p:nvPr/>
        </p:nvSpPr>
        <p:spPr>
          <a:xfrm xmlns:a="http://schemas.openxmlformats.org/drawingml/2006/main">
            <a:off x="9782175" y="4505325"/>
            <a:ext cx="3524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DF42C81E-133B-4857-BC83-63CF971D62DA}"/>
              </a:ext>
            </a:extLst>
          </p:cNvPr>
          <p:cNvSpPr>
            <a:spLocks xmlns:a="http://schemas.openxmlformats.org/drawingml/2006/main" noGrp="1"/>
          </p:cNvSpPr>
          <p:nvPr/>
        </p:nvSpPr>
        <p:spPr>
          <a:xfrm xmlns:a="http://schemas.openxmlformats.org/drawingml/2006/main">
            <a:off x="10210800" y="450532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67A12DFA-E43D-4783-AE47-EA80BCF6D831}"/>
              </a:ext>
            </a:extLst>
          </p:cNvPr>
          <p:cNvSpPr>
            <a:spLocks xmlns:a="http://schemas.openxmlformats.org/drawingml/2006/main" noGrp="1"/>
          </p:cNvSpPr>
          <p:nvPr/>
        </p:nvSpPr>
        <p:spPr>
          <a:xfrm xmlns:a="http://schemas.openxmlformats.org/drawingml/2006/main">
            <a:off x="10572750" y="45053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5C08BAAA-45CE-4C21-8DE4-B3CD44C2F097}"/>
              </a:ext>
            </a:extLst>
          </p:cNvPr>
          <p:cNvSpPr>
            <a:spLocks xmlns:a="http://schemas.openxmlformats.org/drawingml/2006/main" noGrp="1"/>
          </p:cNvSpPr>
          <p:nvPr/>
        </p:nvSpPr>
        <p:spPr>
          <a:xfrm xmlns:a="http://schemas.openxmlformats.org/drawingml/2006/main">
            <a:off x="10858500" y="45053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C85EF240-9931-479E-8127-49E23A14EE23}"/>
              </a:ext>
            </a:extLst>
          </p:cNvPr>
          <p:cNvSpPr>
            <a:spLocks xmlns:a="http://schemas.openxmlformats.org/drawingml/2006/main" noGrp="1"/>
          </p:cNvSpPr>
          <p:nvPr/>
        </p:nvSpPr>
        <p:spPr>
          <a:xfrm xmlns:a="http://schemas.openxmlformats.org/drawingml/2006/main">
            <a:off x="9420225" y="45720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F9BBC383-D809-4FB5-8217-47FA87DEDA1C}"/>
              </a:ext>
            </a:extLst>
          </p:cNvPr>
          <p:cNvSpPr>
            <a:spLocks xmlns:a="http://schemas.openxmlformats.org/drawingml/2006/main" noGrp="1"/>
          </p:cNvSpPr>
          <p:nvPr/>
        </p:nvSpPr>
        <p:spPr>
          <a:xfrm xmlns:a="http://schemas.openxmlformats.org/drawingml/2006/main">
            <a:off x="9563100" y="45720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897A1CFC-2E21-4E19-B717-D5D3000B910D}"/>
              </a:ext>
            </a:extLst>
          </p:cNvPr>
          <p:cNvSpPr>
            <a:spLocks xmlns:a="http://schemas.openxmlformats.org/drawingml/2006/main" noGrp="1"/>
          </p:cNvSpPr>
          <p:nvPr/>
        </p:nvSpPr>
        <p:spPr>
          <a:xfrm xmlns:a="http://schemas.openxmlformats.org/drawingml/2006/main">
            <a:off x="9848850" y="4572000"/>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A0E221A7-053C-40B6-AA1F-A202D7C4FF53}"/>
              </a:ext>
            </a:extLst>
          </p:cNvPr>
          <p:cNvSpPr>
            <a:spLocks xmlns:a="http://schemas.openxmlformats.org/drawingml/2006/main" noGrp="1"/>
          </p:cNvSpPr>
          <p:nvPr/>
        </p:nvSpPr>
        <p:spPr>
          <a:xfrm xmlns:a="http://schemas.openxmlformats.org/drawingml/2006/main">
            <a:off x="10134600" y="45720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F5102867-BD4E-4C52-AE59-453B8517F30F}"/>
              </a:ext>
            </a:extLst>
          </p:cNvPr>
          <p:cNvSpPr>
            <a:spLocks xmlns:a="http://schemas.openxmlformats.org/drawingml/2006/main" noGrp="1"/>
          </p:cNvSpPr>
          <p:nvPr/>
        </p:nvSpPr>
        <p:spPr>
          <a:xfrm xmlns:a="http://schemas.openxmlformats.org/drawingml/2006/main">
            <a:off x="10287000" y="4572000"/>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36C439D2-4F02-442E-90C2-66B36C4BB97A}"/>
              </a:ext>
            </a:extLst>
          </p:cNvPr>
          <p:cNvSpPr>
            <a:spLocks xmlns:a="http://schemas.openxmlformats.org/drawingml/2006/main" noGrp="1"/>
          </p:cNvSpPr>
          <p:nvPr/>
        </p:nvSpPr>
        <p:spPr>
          <a:xfrm xmlns:a="http://schemas.openxmlformats.org/drawingml/2006/main">
            <a:off x="10496550" y="45720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0B127781-BF59-4869-9DC4-604A6A1FE112}"/>
              </a:ext>
            </a:extLst>
          </p:cNvPr>
          <p:cNvSpPr>
            <a:spLocks xmlns:a="http://schemas.openxmlformats.org/drawingml/2006/main" noGrp="1"/>
          </p:cNvSpPr>
          <p:nvPr/>
        </p:nvSpPr>
        <p:spPr>
          <a:xfrm xmlns:a="http://schemas.openxmlformats.org/drawingml/2006/main">
            <a:off x="10715625" y="450532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8B064024-4DBE-470B-9E9D-9B49C66B5CBB}"/>
              </a:ext>
            </a:extLst>
          </p:cNvPr>
          <p:cNvSpPr>
            <a:spLocks xmlns:a="http://schemas.openxmlformats.org/drawingml/2006/main" noGrp="1"/>
          </p:cNvSpPr>
          <p:nvPr/>
        </p:nvSpPr>
        <p:spPr>
          <a:xfrm xmlns:a="http://schemas.openxmlformats.org/drawingml/2006/main">
            <a:off x="11001375" y="450532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22B43650-3CB6-428E-8BFE-7AE655FC6DB8}"/>
              </a:ext>
            </a:extLst>
          </p:cNvPr>
          <p:cNvSpPr>
            <a:spLocks xmlns:a="http://schemas.openxmlformats.org/drawingml/2006/main" noGrp="1"/>
          </p:cNvSpPr>
          <p:nvPr/>
        </p:nvSpPr>
        <p:spPr>
          <a:xfrm xmlns:a="http://schemas.openxmlformats.org/drawingml/2006/main">
            <a:off x="9420225" y="4648200"/>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2B6792E1-DD2A-4B7B-BCC5-568FEA40BBF7}"/>
              </a:ext>
            </a:extLst>
          </p:cNvPr>
          <p:cNvSpPr>
            <a:spLocks xmlns:a="http://schemas.openxmlformats.org/drawingml/2006/main" noGrp="1"/>
          </p:cNvSpPr>
          <p:nvPr/>
        </p:nvSpPr>
        <p:spPr>
          <a:xfrm xmlns:a="http://schemas.openxmlformats.org/drawingml/2006/main">
            <a:off x="9782175" y="46482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FDA9ECB9-14F2-48C7-B0BB-FC7B4656764D}"/>
              </a:ext>
            </a:extLst>
          </p:cNvPr>
          <p:cNvSpPr>
            <a:spLocks xmlns:a="http://schemas.openxmlformats.org/drawingml/2006/main" noGrp="1"/>
          </p:cNvSpPr>
          <p:nvPr/>
        </p:nvSpPr>
        <p:spPr>
          <a:xfrm xmlns:a="http://schemas.openxmlformats.org/drawingml/2006/main">
            <a:off x="9991725" y="46482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B96563DD-54ED-43C8-A1F4-EE1DCA788BB5}"/>
              </a:ext>
            </a:extLst>
          </p:cNvPr>
          <p:cNvSpPr>
            <a:spLocks xmlns:a="http://schemas.openxmlformats.org/drawingml/2006/main" noGrp="1"/>
          </p:cNvSpPr>
          <p:nvPr/>
        </p:nvSpPr>
        <p:spPr>
          <a:xfrm xmlns:a="http://schemas.openxmlformats.org/drawingml/2006/main">
            <a:off x="10210800" y="46482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7195DD18-6CD4-4855-9753-049320CE5430}"/>
              </a:ext>
            </a:extLst>
          </p:cNvPr>
          <p:cNvSpPr>
            <a:spLocks xmlns:a="http://schemas.openxmlformats.org/drawingml/2006/main" noGrp="1"/>
          </p:cNvSpPr>
          <p:nvPr/>
        </p:nvSpPr>
        <p:spPr>
          <a:xfrm xmlns:a="http://schemas.openxmlformats.org/drawingml/2006/main">
            <a:off x="10429875" y="4648200"/>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90D6B48C-4CF8-4768-81EA-1BDA6EB5C8F9}"/>
              </a:ext>
            </a:extLst>
          </p:cNvPr>
          <p:cNvSpPr>
            <a:spLocks xmlns:a="http://schemas.openxmlformats.org/drawingml/2006/main" noGrp="1"/>
          </p:cNvSpPr>
          <p:nvPr/>
        </p:nvSpPr>
        <p:spPr>
          <a:xfrm xmlns:a="http://schemas.openxmlformats.org/drawingml/2006/main">
            <a:off x="11001375" y="46482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27668001-7D02-4B65-9C3A-A6FBB8ED0E57}"/>
              </a:ext>
            </a:extLst>
          </p:cNvPr>
          <p:cNvSpPr>
            <a:spLocks xmlns:a="http://schemas.openxmlformats.org/drawingml/2006/main" noGrp="1"/>
          </p:cNvSpPr>
          <p:nvPr/>
        </p:nvSpPr>
        <p:spPr>
          <a:xfrm xmlns:a="http://schemas.openxmlformats.org/drawingml/2006/main">
            <a:off x="9420225"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29271539-7901-42C7-929C-8DD3FE268624}"/>
              </a:ext>
            </a:extLst>
          </p:cNvPr>
          <p:cNvSpPr>
            <a:spLocks xmlns:a="http://schemas.openxmlformats.org/drawingml/2006/main" noGrp="1"/>
          </p:cNvSpPr>
          <p:nvPr/>
        </p:nvSpPr>
        <p:spPr>
          <a:xfrm xmlns:a="http://schemas.openxmlformats.org/drawingml/2006/main">
            <a:off x="9563100"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EA5ED134-AE86-4753-BC33-30DDD9DA921B}"/>
              </a:ext>
            </a:extLst>
          </p:cNvPr>
          <p:cNvSpPr>
            <a:spLocks xmlns:a="http://schemas.openxmlformats.org/drawingml/2006/main" noGrp="1"/>
          </p:cNvSpPr>
          <p:nvPr/>
        </p:nvSpPr>
        <p:spPr>
          <a:xfrm xmlns:a="http://schemas.openxmlformats.org/drawingml/2006/main">
            <a:off x="9991725" y="47148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5CF022A7-601D-43EA-B836-68FEC04E481F}"/>
              </a:ext>
            </a:extLst>
          </p:cNvPr>
          <p:cNvSpPr>
            <a:spLocks xmlns:a="http://schemas.openxmlformats.org/drawingml/2006/main" noGrp="1"/>
          </p:cNvSpPr>
          <p:nvPr/>
        </p:nvSpPr>
        <p:spPr>
          <a:xfrm xmlns:a="http://schemas.openxmlformats.org/drawingml/2006/main">
            <a:off x="10353675" y="4714875"/>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7F27B177-6D4E-4375-8918-4C9EE40E1172}"/>
              </a:ext>
            </a:extLst>
          </p:cNvPr>
          <p:cNvSpPr>
            <a:spLocks xmlns:a="http://schemas.openxmlformats.org/drawingml/2006/main" noGrp="1"/>
          </p:cNvSpPr>
          <p:nvPr/>
        </p:nvSpPr>
        <p:spPr>
          <a:xfrm xmlns:a="http://schemas.openxmlformats.org/drawingml/2006/main">
            <a:off x="10715625" y="4714875"/>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8750E85A-B5DA-41A9-B356-663207C6A136}"/>
              </a:ext>
            </a:extLst>
          </p:cNvPr>
          <p:cNvSpPr>
            <a:spLocks xmlns:a="http://schemas.openxmlformats.org/drawingml/2006/main" noGrp="1"/>
          </p:cNvSpPr>
          <p:nvPr/>
        </p:nvSpPr>
        <p:spPr>
          <a:xfrm xmlns:a="http://schemas.openxmlformats.org/drawingml/2006/main">
            <a:off x="11068050"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8BDCD37B-853A-487B-BA57-F29F0D255B20}"/>
              </a:ext>
            </a:extLst>
          </p:cNvPr>
          <p:cNvSpPr>
            <a:spLocks xmlns:a="http://schemas.openxmlformats.org/drawingml/2006/main" noGrp="1"/>
          </p:cNvSpPr>
          <p:nvPr/>
        </p:nvSpPr>
        <p:spPr>
          <a:xfrm xmlns:a="http://schemas.openxmlformats.org/drawingml/2006/main">
            <a:off x="9563100" y="4791075"/>
            <a:ext cx="3619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B87F0D32-E74E-4251-BD03-7AD3CAECD6DB}"/>
              </a:ext>
            </a:extLst>
          </p:cNvPr>
          <p:cNvSpPr>
            <a:spLocks xmlns:a="http://schemas.openxmlformats.org/drawingml/2006/main" noGrp="1"/>
          </p:cNvSpPr>
          <p:nvPr/>
        </p:nvSpPr>
        <p:spPr>
          <a:xfrm xmlns:a="http://schemas.openxmlformats.org/drawingml/2006/main">
            <a:off x="9991725" y="47910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BF90980B-6442-4FE0-9B44-FCCF79B43C5E}"/>
              </a:ext>
            </a:extLst>
          </p:cNvPr>
          <p:cNvSpPr>
            <a:spLocks xmlns:a="http://schemas.openxmlformats.org/drawingml/2006/main" noGrp="1"/>
          </p:cNvSpPr>
          <p:nvPr/>
        </p:nvSpPr>
        <p:spPr>
          <a:xfrm xmlns:a="http://schemas.openxmlformats.org/drawingml/2006/main">
            <a:off x="10572750" y="4791075"/>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97FE5167-EB0A-4015-AAD8-B3EE07B66093}"/>
              </a:ext>
            </a:extLst>
          </p:cNvPr>
          <p:cNvSpPr>
            <a:spLocks xmlns:a="http://schemas.openxmlformats.org/drawingml/2006/main" noGrp="1"/>
          </p:cNvSpPr>
          <p:nvPr/>
        </p:nvSpPr>
        <p:spPr>
          <a:xfrm xmlns:a="http://schemas.openxmlformats.org/drawingml/2006/main">
            <a:off x="10925175" y="4791075"/>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319A87F4-3AB7-447B-9ED0-CE564127D54B}"/>
              </a:ext>
            </a:extLst>
          </p:cNvPr>
          <p:cNvSpPr>
            <a:spLocks xmlns:a="http://schemas.openxmlformats.org/drawingml/2006/main" noGrp="1"/>
          </p:cNvSpPr>
          <p:nvPr/>
        </p:nvSpPr>
        <p:spPr>
          <a:xfrm xmlns:a="http://schemas.openxmlformats.org/drawingml/2006/main">
            <a:off x="9496425"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9EBDF94C-99E6-43B5-9DE4-E9B9DA4C8B52}"/>
              </a:ext>
            </a:extLst>
          </p:cNvPr>
          <p:cNvSpPr>
            <a:spLocks xmlns:a="http://schemas.openxmlformats.org/drawingml/2006/main" noGrp="1"/>
          </p:cNvSpPr>
          <p:nvPr/>
        </p:nvSpPr>
        <p:spPr>
          <a:xfrm xmlns:a="http://schemas.openxmlformats.org/drawingml/2006/main">
            <a:off x="9705975" y="48672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47D6D199-0EF4-4BE2-AD57-91ABF42E76AE}"/>
              </a:ext>
            </a:extLst>
          </p:cNvPr>
          <p:cNvSpPr>
            <a:spLocks xmlns:a="http://schemas.openxmlformats.org/drawingml/2006/main" noGrp="1"/>
          </p:cNvSpPr>
          <p:nvPr/>
        </p:nvSpPr>
        <p:spPr>
          <a:xfrm xmlns:a="http://schemas.openxmlformats.org/drawingml/2006/main">
            <a:off x="9848850" y="48672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1AC3F87C-BF41-424C-BCDD-986C235666BC}"/>
              </a:ext>
            </a:extLst>
          </p:cNvPr>
          <p:cNvSpPr>
            <a:spLocks xmlns:a="http://schemas.openxmlformats.org/drawingml/2006/main" noGrp="1"/>
          </p:cNvSpPr>
          <p:nvPr/>
        </p:nvSpPr>
        <p:spPr>
          <a:xfrm xmlns:a="http://schemas.openxmlformats.org/drawingml/2006/main">
            <a:off x="10067925"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DA299878-CEE1-4812-A44B-B508ED21DCEA}"/>
              </a:ext>
            </a:extLst>
          </p:cNvPr>
          <p:cNvSpPr>
            <a:spLocks xmlns:a="http://schemas.openxmlformats.org/drawingml/2006/main" noGrp="1"/>
          </p:cNvSpPr>
          <p:nvPr/>
        </p:nvSpPr>
        <p:spPr>
          <a:xfrm xmlns:a="http://schemas.openxmlformats.org/drawingml/2006/main">
            <a:off x="10287000" y="479107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FA2BD3A8-F3A5-4426-B5B6-431FE8138076}"/>
              </a:ext>
            </a:extLst>
          </p:cNvPr>
          <p:cNvSpPr>
            <a:spLocks xmlns:a="http://schemas.openxmlformats.org/drawingml/2006/main" noGrp="1"/>
          </p:cNvSpPr>
          <p:nvPr/>
        </p:nvSpPr>
        <p:spPr>
          <a:xfrm xmlns:a="http://schemas.openxmlformats.org/drawingml/2006/main">
            <a:off x="10496550"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7788D2C5-F10D-4BFE-B535-376560D6F9B2}"/>
              </a:ext>
            </a:extLst>
          </p:cNvPr>
          <p:cNvSpPr>
            <a:spLocks xmlns:a="http://schemas.openxmlformats.org/drawingml/2006/main" noGrp="1"/>
          </p:cNvSpPr>
          <p:nvPr/>
        </p:nvSpPr>
        <p:spPr>
          <a:xfrm xmlns:a="http://schemas.openxmlformats.org/drawingml/2006/main">
            <a:off x="10715625"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2C7899EE-620F-4935-BB31-D16A58056154}"/>
              </a:ext>
            </a:extLst>
          </p:cNvPr>
          <p:cNvSpPr>
            <a:spLocks xmlns:a="http://schemas.openxmlformats.org/drawingml/2006/main" noGrp="1"/>
          </p:cNvSpPr>
          <p:nvPr/>
        </p:nvSpPr>
        <p:spPr>
          <a:xfrm xmlns:a="http://schemas.openxmlformats.org/drawingml/2006/main">
            <a:off x="10858500"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645515EA-C765-4CEE-A48F-1C393EDA1BAC}"/>
              </a:ext>
            </a:extLst>
          </p:cNvPr>
          <p:cNvSpPr>
            <a:spLocks xmlns:a="http://schemas.openxmlformats.org/drawingml/2006/main" noGrp="1"/>
          </p:cNvSpPr>
          <p:nvPr/>
        </p:nvSpPr>
        <p:spPr>
          <a:xfrm xmlns:a="http://schemas.openxmlformats.org/drawingml/2006/main">
            <a:off x="11001375"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3C0ED077-637C-4E77-AB89-844EE958B613}"/>
              </a:ext>
            </a:extLst>
          </p:cNvPr>
          <p:cNvSpPr>
            <a:spLocks xmlns:a="http://schemas.openxmlformats.org/drawingml/2006/main" noGrp="1"/>
          </p:cNvSpPr>
          <p:nvPr/>
        </p:nvSpPr>
        <p:spPr>
          <a:xfrm xmlns:a="http://schemas.openxmlformats.org/drawingml/2006/main">
            <a:off x="9563100"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0C3AC81D-AE82-4791-BD80-3A9A1C17F7B0}"/>
              </a:ext>
            </a:extLst>
          </p:cNvPr>
          <p:cNvSpPr>
            <a:spLocks xmlns:a="http://schemas.openxmlformats.org/drawingml/2006/main" noGrp="1"/>
          </p:cNvSpPr>
          <p:nvPr/>
        </p:nvSpPr>
        <p:spPr>
          <a:xfrm xmlns:a="http://schemas.openxmlformats.org/drawingml/2006/main">
            <a:off x="978217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311324D9-0C73-4056-9329-69303AF21F66}"/>
              </a:ext>
            </a:extLst>
          </p:cNvPr>
          <p:cNvSpPr>
            <a:spLocks xmlns:a="http://schemas.openxmlformats.org/drawingml/2006/main" noGrp="1"/>
          </p:cNvSpPr>
          <p:nvPr/>
        </p:nvSpPr>
        <p:spPr>
          <a:xfrm xmlns:a="http://schemas.openxmlformats.org/drawingml/2006/main">
            <a:off x="999172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05F7DF74-AD1C-4D6E-9B62-BE311CF418F3}"/>
              </a:ext>
            </a:extLst>
          </p:cNvPr>
          <p:cNvSpPr>
            <a:spLocks xmlns:a="http://schemas.openxmlformats.org/drawingml/2006/main" noGrp="1"/>
          </p:cNvSpPr>
          <p:nvPr/>
        </p:nvSpPr>
        <p:spPr>
          <a:xfrm xmlns:a="http://schemas.openxmlformats.org/drawingml/2006/main">
            <a:off x="10287000" y="4933950"/>
            <a:ext cx="6381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7944F8B5-EB33-4069-9993-D69DA098DBDE}"/>
              </a:ext>
            </a:extLst>
          </p:cNvPr>
          <p:cNvSpPr>
            <a:spLocks xmlns:a="http://schemas.openxmlformats.org/drawingml/2006/main" noGrp="1"/>
          </p:cNvSpPr>
          <p:nvPr/>
        </p:nvSpPr>
        <p:spPr>
          <a:xfrm xmlns:a="http://schemas.openxmlformats.org/drawingml/2006/main">
            <a:off x="1100137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7DF2F65D-C61B-40D6-8ECB-AA1E98B2F8B4}"/>
              </a:ext>
            </a:extLst>
          </p:cNvPr>
          <p:cNvSpPr>
            <a:spLocks xmlns:a="http://schemas.openxmlformats.org/drawingml/2006/main" noGrp="1"/>
          </p:cNvSpPr>
          <p:nvPr/>
        </p:nvSpPr>
        <p:spPr>
          <a:xfrm xmlns:a="http://schemas.openxmlformats.org/drawingml/2006/main">
            <a:off x="9639300"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09120F9A-3E8B-49EA-94B6-18D4BAB3BF79}"/>
              </a:ext>
            </a:extLst>
          </p:cNvPr>
          <p:cNvSpPr>
            <a:spLocks xmlns:a="http://schemas.openxmlformats.org/drawingml/2006/main" noGrp="1"/>
          </p:cNvSpPr>
          <p:nvPr/>
        </p:nvSpPr>
        <p:spPr>
          <a:xfrm xmlns:a="http://schemas.openxmlformats.org/drawingml/2006/main">
            <a:off x="9991725" y="5010150"/>
            <a:ext cx="2952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32053353-223F-4932-BF61-7B7E202FDE12}"/>
              </a:ext>
            </a:extLst>
          </p:cNvPr>
          <p:cNvSpPr>
            <a:spLocks xmlns:a="http://schemas.openxmlformats.org/drawingml/2006/main" noGrp="1"/>
          </p:cNvSpPr>
          <p:nvPr/>
        </p:nvSpPr>
        <p:spPr>
          <a:xfrm xmlns:a="http://schemas.openxmlformats.org/drawingml/2006/main">
            <a:off x="10496550"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1C2896D0-7BAE-4571-9661-D716C2769EB1}"/>
              </a:ext>
            </a:extLst>
          </p:cNvPr>
          <p:cNvSpPr>
            <a:spLocks xmlns:a="http://schemas.openxmlformats.org/drawingml/2006/main" noGrp="1"/>
          </p:cNvSpPr>
          <p:nvPr/>
        </p:nvSpPr>
        <p:spPr>
          <a:xfrm xmlns:a="http://schemas.openxmlformats.org/drawingml/2006/main">
            <a:off x="10715625"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2C555A55-73B6-4476-9D2B-1506EF25CE21}"/>
              </a:ext>
            </a:extLst>
          </p:cNvPr>
          <p:cNvSpPr>
            <a:spLocks xmlns:a="http://schemas.openxmlformats.org/drawingml/2006/main" noGrp="1"/>
          </p:cNvSpPr>
          <p:nvPr/>
        </p:nvSpPr>
        <p:spPr>
          <a:xfrm xmlns:a="http://schemas.openxmlformats.org/drawingml/2006/main">
            <a:off x="11068050" y="50101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07333102-9D3D-478B-A964-96F241F7EEB7}"/>
              </a:ext>
            </a:extLst>
          </p:cNvPr>
          <p:cNvSpPr>
            <a:spLocks xmlns:a="http://schemas.openxmlformats.org/drawingml/2006/main" noGrp="1"/>
          </p:cNvSpPr>
          <p:nvPr/>
        </p:nvSpPr>
        <p:spPr>
          <a:xfrm xmlns:a="http://schemas.openxmlformats.org/drawingml/2006/main">
            <a:off x="9353550" y="4867275"/>
            <a:ext cx="66675" cy="2857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7C5268D0-3DCF-4ED6-B803-8E07E25E75A2}"/>
              </a:ext>
            </a:extLst>
          </p:cNvPr>
          <p:cNvSpPr>
            <a:spLocks xmlns:a="http://schemas.openxmlformats.org/drawingml/2006/main" noGrp="1"/>
          </p:cNvSpPr>
          <p:nvPr/>
        </p:nvSpPr>
        <p:spPr>
          <a:xfrm xmlns:a="http://schemas.openxmlformats.org/drawingml/2006/main">
            <a:off x="9496425" y="5076825"/>
            <a:ext cx="42862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9AD31225-5336-4869-887E-B1E686FD039E}"/>
              </a:ext>
            </a:extLst>
          </p:cNvPr>
          <p:cNvSpPr>
            <a:spLocks xmlns:a="http://schemas.openxmlformats.org/drawingml/2006/main" noGrp="1"/>
          </p:cNvSpPr>
          <p:nvPr/>
        </p:nvSpPr>
        <p:spPr>
          <a:xfrm xmlns:a="http://schemas.openxmlformats.org/drawingml/2006/main">
            <a:off x="9991725" y="50768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CFF7A1CC-85C0-4AF0-9473-E1F90C87328D}"/>
              </a:ext>
            </a:extLst>
          </p:cNvPr>
          <p:cNvSpPr>
            <a:spLocks xmlns:a="http://schemas.openxmlformats.org/drawingml/2006/main" noGrp="1"/>
          </p:cNvSpPr>
          <p:nvPr/>
        </p:nvSpPr>
        <p:spPr>
          <a:xfrm xmlns:a="http://schemas.openxmlformats.org/drawingml/2006/main">
            <a:off x="10287000" y="50768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04C994C1-BC7D-44A6-9A4D-6C887E6EF34C}"/>
              </a:ext>
            </a:extLst>
          </p:cNvPr>
          <p:cNvSpPr>
            <a:spLocks xmlns:a="http://schemas.openxmlformats.org/drawingml/2006/main" noGrp="1"/>
          </p:cNvSpPr>
          <p:nvPr/>
        </p:nvSpPr>
        <p:spPr>
          <a:xfrm xmlns:a="http://schemas.openxmlformats.org/drawingml/2006/main">
            <a:off x="10496550" y="5076825"/>
            <a:ext cx="3619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BE5CA7DA-B2EA-4BE5-8254-38A2B69ADB7C}"/>
              </a:ext>
            </a:extLst>
          </p:cNvPr>
          <p:cNvSpPr>
            <a:spLocks xmlns:a="http://schemas.openxmlformats.org/drawingml/2006/main" noGrp="1"/>
          </p:cNvSpPr>
          <p:nvPr/>
        </p:nvSpPr>
        <p:spPr>
          <a:xfrm xmlns:a="http://schemas.openxmlformats.org/drawingml/2006/main">
            <a:off x="10925175" y="507682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2B2B0310-2F85-4AB2-B348-A824E5F5D64F}"/>
              </a:ext>
            </a:extLst>
          </p:cNvPr>
          <p:cNvSpPr>
            <a:spLocks xmlns:a="http://schemas.openxmlformats.org/drawingml/2006/main" noGrp="1"/>
          </p:cNvSpPr>
          <p:nvPr/>
        </p:nvSpPr>
        <p:spPr>
          <a:xfrm xmlns:a="http://schemas.openxmlformats.org/drawingml/2006/main">
            <a:off x="9925050" y="51530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12625F55-0D90-46C1-BDE3-222E3646430E}"/>
              </a:ext>
            </a:extLst>
          </p:cNvPr>
          <p:cNvSpPr>
            <a:spLocks xmlns:a="http://schemas.openxmlformats.org/drawingml/2006/main" noGrp="1"/>
          </p:cNvSpPr>
          <p:nvPr/>
        </p:nvSpPr>
        <p:spPr>
          <a:xfrm xmlns:a="http://schemas.openxmlformats.org/drawingml/2006/main">
            <a:off x="10067925"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C3E43FD1-FC5D-49B5-89EA-85DCC9DB7369}"/>
              </a:ext>
            </a:extLst>
          </p:cNvPr>
          <p:cNvSpPr>
            <a:spLocks xmlns:a="http://schemas.openxmlformats.org/drawingml/2006/main" noGrp="1"/>
          </p:cNvSpPr>
          <p:nvPr/>
        </p:nvSpPr>
        <p:spPr>
          <a:xfrm xmlns:a="http://schemas.openxmlformats.org/drawingml/2006/main">
            <a:off x="10429875"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9D55B675-5647-4844-9FD6-A28514E23EA9}"/>
              </a:ext>
            </a:extLst>
          </p:cNvPr>
          <p:cNvSpPr>
            <a:spLocks xmlns:a="http://schemas.openxmlformats.org/drawingml/2006/main" noGrp="1"/>
          </p:cNvSpPr>
          <p:nvPr/>
        </p:nvSpPr>
        <p:spPr>
          <a:xfrm xmlns:a="http://schemas.openxmlformats.org/drawingml/2006/main">
            <a:off x="10782300"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73EC584C-65AB-42CD-954E-3FE1CD25BA24}"/>
              </a:ext>
            </a:extLst>
          </p:cNvPr>
          <p:cNvSpPr>
            <a:spLocks xmlns:a="http://schemas.openxmlformats.org/drawingml/2006/main" noGrp="1"/>
          </p:cNvSpPr>
          <p:nvPr/>
        </p:nvSpPr>
        <p:spPr>
          <a:xfrm xmlns:a="http://schemas.openxmlformats.org/drawingml/2006/main">
            <a:off x="9353550" y="5219700"/>
            <a:ext cx="4953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62B9521C-2230-4D95-AEDA-D9087AE4FCF7}"/>
              </a:ext>
            </a:extLst>
          </p:cNvPr>
          <p:cNvSpPr>
            <a:spLocks xmlns:a="http://schemas.openxmlformats.org/drawingml/2006/main" noGrp="1"/>
          </p:cNvSpPr>
          <p:nvPr/>
        </p:nvSpPr>
        <p:spPr>
          <a:xfrm xmlns:a="http://schemas.openxmlformats.org/drawingml/2006/main">
            <a:off x="9925050" y="5219700"/>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8E6E4654-C506-4790-963D-DC2DA0F60505}"/>
              </a:ext>
            </a:extLst>
          </p:cNvPr>
          <p:cNvSpPr>
            <a:spLocks xmlns:a="http://schemas.openxmlformats.org/drawingml/2006/main" noGrp="1"/>
          </p:cNvSpPr>
          <p:nvPr/>
        </p:nvSpPr>
        <p:spPr>
          <a:xfrm xmlns:a="http://schemas.openxmlformats.org/drawingml/2006/main">
            <a:off x="10287000" y="5219700"/>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809816BE-A94F-45CC-95C1-1BE690F1427D}"/>
              </a:ext>
            </a:extLst>
          </p:cNvPr>
          <p:cNvSpPr>
            <a:spLocks xmlns:a="http://schemas.openxmlformats.org/drawingml/2006/main" noGrp="1"/>
          </p:cNvSpPr>
          <p:nvPr/>
        </p:nvSpPr>
        <p:spPr>
          <a:xfrm xmlns:a="http://schemas.openxmlformats.org/drawingml/2006/main">
            <a:off x="10639425" y="52197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C3206561-33CD-4DC2-A9D1-89F6BB442437}"/>
              </a:ext>
            </a:extLst>
          </p:cNvPr>
          <p:cNvSpPr>
            <a:spLocks xmlns:a="http://schemas.openxmlformats.org/drawingml/2006/main" noGrp="1"/>
          </p:cNvSpPr>
          <p:nvPr/>
        </p:nvSpPr>
        <p:spPr>
          <a:xfrm xmlns:a="http://schemas.openxmlformats.org/drawingml/2006/main">
            <a:off x="10782300" y="52197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96576DF3-386B-467B-8FF7-45274CD5C9A7}"/>
              </a:ext>
            </a:extLst>
          </p:cNvPr>
          <p:cNvSpPr>
            <a:spLocks xmlns:a="http://schemas.openxmlformats.org/drawingml/2006/main" noGrp="1"/>
          </p:cNvSpPr>
          <p:nvPr/>
        </p:nvSpPr>
        <p:spPr>
          <a:xfrm xmlns:a="http://schemas.openxmlformats.org/drawingml/2006/main">
            <a:off x="10925175" y="5219700"/>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9B7C3723-6EDD-40D2-A126-0F491745EA56}"/>
              </a:ext>
            </a:extLst>
          </p:cNvPr>
          <p:cNvSpPr>
            <a:spLocks xmlns:a="http://schemas.openxmlformats.org/drawingml/2006/main" noGrp="1"/>
          </p:cNvSpPr>
          <p:nvPr/>
        </p:nvSpPr>
        <p:spPr>
          <a:xfrm xmlns:a="http://schemas.openxmlformats.org/drawingml/2006/main">
            <a:off x="10134600" y="52959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68EF7DCB-FF81-4369-BD47-B9A712D0EE4B}"/>
              </a:ext>
            </a:extLst>
          </p:cNvPr>
          <p:cNvSpPr>
            <a:spLocks xmlns:a="http://schemas.openxmlformats.org/drawingml/2006/main" noGrp="1"/>
          </p:cNvSpPr>
          <p:nvPr/>
        </p:nvSpPr>
        <p:spPr>
          <a:xfrm xmlns:a="http://schemas.openxmlformats.org/drawingml/2006/main">
            <a:off x="10353675" y="52959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B60AB2FF-0972-4BB2-9CA6-31EE3B979185}"/>
              </a:ext>
            </a:extLst>
          </p:cNvPr>
          <p:cNvSpPr>
            <a:spLocks xmlns:a="http://schemas.openxmlformats.org/drawingml/2006/main" noGrp="1"/>
          </p:cNvSpPr>
          <p:nvPr/>
        </p:nvSpPr>
        <p:spPr>
          <a:xfrm xmlns:a="http://schemas.openxmlformats.org/drawingml/2006/main">
            <a:off x="10496550" y="521970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6E3509C2-7DEA-451B-BA3A-16CE1845A831}"/>
              </a:ext>
            </a:extLst>
          </p:cNvPr>
          <p:cNvSpPr>
            <a:spLocks xmlns:a="http://schemas.openxmlformats.org/drawingml/2006/main" noGrp="1"/>
          </p:cNvSpPr>
          <p:nvPr/>
        </p:nvSpPr>
        <p:spPr>
          <a:xfrm xmlns:a="http://schemas.openxmlformats.org/drawingml/2006/main">
            <a:off x="10782300" y="52959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7F1647C4-54C6-4B2D-B41E-66D8EA8546C3}"/>
              </a:ext>
            </a:extLst>
          </p:cNvPr>
          <p:cNvSpPr>
            <a:spLocks xmlns:a="http://schemas.openxmlformats.org/drawingml/2006/main" noGrp="1"/>
          </p:cNvSpPr>
          <p:nvPr/>
        </p:nvSpPr>
        <p:spPr>
          <a:xfrm xmlns:a="http://schemas.openxmlformats.org/drawingml/2006/main">
            <a:off x="10067925" y="5362575"/>
            <a:ext cx="7905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5719D5B6-7AA4-494F-B568-48193A9E4FE8}"/>
              </a:ext>
            </a:extLst>
          </p:cNvPr>
          <p:cNvSpPr>
            <a:spLocks xmlns:a="http://schemas.openxmlformats.org/drawingml/2006/main" noGrp="1"/>
          </p:cNvSpPr>
          <p:nvPr/>
        </p:nvSpPr>
        <p:spPr>
          <a:xfrm xmlns:a="http://schemas.openxmlformats.org/drawingml/2006/main">
            <a:off x="10925175" y="53625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55E91696-C3C3-448D-BE66-5BCAFE33C74C}"/>
              </a:ext>
            </a:extLst>
          </p:cNvPr>
          <p:cNvSpPr>
            <a:spLocks xmlns:a="http://schemas.openxmlformats.org/drawingml/2006/main" noGrp="1"/>
          </p:cNvSpPr>
          <p:nvPr/>
        </p:nvSpPr>
        <p:spPr>
          <a:xfrm xmlns:a="http://schemas.openxmlformats.org/drawingml/2006/main">
            <a:off x="9925050" y="536257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F9970306-3A89-432E-BF38-D0637DDA23DD}"/>
              </a:ext>
            </a:extLst>
          </p:cNvPr>
          <p:cNvSpPr>
            <a:spLocks xmlns:a="http://schemas.openxmlformats.org/drawingml/2006/main" noGrp="1"/>
          </p:cNvSpPr>
          <p:nvPr/>
        </p:nvSpPr>
        <p:spPr>
          <a:xfrm xmlns:a="http://schemas.openxmlformats.org/drawingml/2006/main">
            <a:off x="10134600" y="543877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94460AF0-9F20-4A05-89EE-06E58A37E61A}"/>
              </a:ext>
            </a:extLst>
          </p:cNvPr>
          <p:cNvSpPr>
            <a:spLocks xmlns:a="http://schemas.openxmlformats.org/drawingml/2006/main" noGrp="1"/>
          </p:cNvSpPr>
          <p:nvPr/>
        </p:nvSpPr>
        <p:spPr>
          <a:xfrm xmlns:a="http://schemas.openxmlformats.org/drawingml/2006/main">
            <a:off x="10429875" y="54387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90E4FEA9-77CF-44EE-85BF-EBF13C927101}"/>
              </a:ext>
            </a:extLst>
          </p:cNvPr>
          <p:cNvSpPr>
            <a:spLocks xmlns:a="http://schemas.openxmlformats.org/drawingml/2006/main" noGrp="1"/>
          </p:cNvSpPr>
          <p:nvPr/>
        </p:nvSpPr>
        <p:spPr>
          <a:xfrm xmlns:a="http://schemas.openxmlformats.org/drawingml/2006/main">
            <a:off x="10639425" y="54387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C2E7B896-8F36-437B-8BD4-CA30D6B470AC}"/>
              </a:ext>
            </a:extLst>
          </p:cNvPr>
          <p:cNvSpPr>
            <a:spLocks xmlns:a="http://schemas.openxmlformats.org/drawingml/2006/main" noGrp="1"/>
          </p:cNvSpPr>
          <p:nvPr/>
        </p:nvSpPr>
        <p:spPr>
          <a:xfrm xmlns:a="http://schemas.openxmlformats.org/drawingml/2006/main">
            <a:off x="10782300" y="5438775"/>
            <a:ext cx="3619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90F2E1E2-E428-4450-B260-2744661777E2}"/>
              </a:ext>
            </a:extLst>
          </p:cNvPr>
          <p:cNvSpPr>
            <a:spLocks xmlns:a="http://schemas.openxmlformats.org/drawingml/2006/main" noGrp="1"/>
          </p:cNvSpPr>
          <p:nvPr/>
        </p:nvSpPr>
        <p:spPr>
          <a:xfrm xmlns:a="http://schemas.openxmlformats.org/drawingml/2006/main">
            <a:off x="9496425" y="5362575"/>
            <a:ext cx="209550" cy="2190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7D8231FB-059A-4D74-BA48-525DBE9B1CAF}"/>
              </a:ext>
            </a:extLst>
          </p:cNvPr>
          <p:cNvSpPr>
            <a:spLocks xmlns:a="http://schemas.openxmlformats.org/drawingml/2006/main" noGrp="1"/>
          </p:cNvSpPr>
          <p:nvPr/>
        </p:nvSpPr>
        <p:spPr>
          <a:xfrm xmlns:a="http://schemas.openxmlformats.org/drawingml/2006/main">
            <a:off x="9925050" y="55054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41C3549B-C59C-498E-B8B9-545AE9D34C5A}"/>
              </a:ext>
            </a:extLst>
          </p:cNvPr>
          <p:cNvSpPr>
            <a:spLocks xmlns:a="http://schemas.openxmlformats.org/drawingml/2006/main" noGrp="1"/>
          </p:cNvSpPr>
          <p:nvPr/>
        </p:nvSpPr>
        <p:spPr>
          <a:xfrm xmlns:a="http://schemas.openxmlformats.org/drawingml/2006/main">
            <a:off x="10287000" y="5505450"/>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2750354C-E858-49E1-B156-95064B50FCBB}"/>
              </a:ext>
            </a:extLst>
          </p:cNvPr>
          <p:cNvSpPr>
            <a:spLocks xmlns:a="http://schemas.openxmlformats.org/drawingml/2006/main" noGrp="1"/>
          </p:cNvSpPr>
          <p:nvPr/>
        </p:nvSpPr>
        <p:spPr>
          <a:xfrm xmlns:a="http://schemas.openxmlformats.org/drawingml/2006/main">
            <a:off x="10858500" y="55054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D19ED30A-F830-4111-8783-04E8A7C55BB7}"/>
              </a:ext>
            </a:extLst>
          </p:cNvPr>
          <p:cNvSpPr>
            <a:spLocks xmlns:a="http://schemas.openxmlformats.org/drawingml/2006/main" noGrp="1"/>
          </p:cNvSpPr>
          <p:nvPr/>
        </p:nvSpPr>
        <p:spPr>
          <a:xfrm xmlns:a="http://schemas.openxmlformats.org/drawingml/2006/main">
            <a:off x="9353550" y="5295900"/>
            <a:ext cx="66675" cy="35242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F5583D89-CE22-4EA6-952D-5F6700923D3D}"/>
              </a:ext>
            </a:extLst>
          </p:cNvPr>
          <p:cNvSpPr>
            <a:spLocks xmlns:a="http://schemas.openxmlformats.org/drawingml/2006/main" noGrp="1"/>
          </p:cNvSpPr>
          <p:nvPr/>
        </p:nvSpPr>
        <p:spPr>
          <a:xfrm xmlns:a="http://schemas.openxmlformats.org/drawingml/2006/main">
            <a:off x="9782175" y="5295900"/>
            <a:ext cx="66675" cy="35242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0580FB35-AA6B-4D51-80BE-928AF6288DE1}"/>
              </a:ext>
            </a:extLst>
          </p:cNvPr>
          <p:cNvSpPr>
            <a:spLocks xmlns:a="http://schemas.openxmlformats.org/drawingml/2006/main" noGrp="1"/>
          </p:cNvSpPr>
          <p:nvPr/>
        </p:nvSpPr>
        <p:spPr>
          <a:xfrm xmlns:a="http://schemas.openxmlformats.org/drawingml/2006/main">
            <a:off x="10067925" y="5581650"/>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702B05F4-CA4A-4D51-9244-AB8677D67D3F}"/>
              </a:ext>
            </a:extLst>
          </p:cNvPr>
          <p:cNvSpPr>
            <a:spLocks xmlns:a="http://schemas.openxmlformats.org/drawingml/2006/main" noGrp="1"/>
          </p:cNvSpPr>
          <p:nvPr/>
        </p:nvSpPr>
        <p:spPr>
          <a:xfrm xmlns:a="http://schemas.openxmlformats.org/drawingml/2006/main">
            <a:off x="10353675" y="5581650"/>
            <a:ext cx="2857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69E83471-0491-4434-957C-EC311D073836}"/>
              </a:ext>
            </a:extLst>
          </p:cNvPr>
          <p:cNvSpPr>
            <a:spLocks xmlns:a="http://schemas.openxmlformats.org/drawingml/2006/main" noGrp="1"/>
          </p:cNvSpPr>
          <p:nvPr/>
        </p:nvSpPr>
        <p:spPr>
          <a:xfrm xmlns:a="http://schemas.openxmlformats.org/drawingml/2006/main">
            <a:off x="10715625" y="5581650"/>
            <a:ext cx="2095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65D93EE9-B285-48EA-9140-239A1ABDD336}"/>
              </a:ext>
            </a:extLst>
          </p:cNvPr>
          <p:cNvSpPr>
            <a:spLocks xmlns:a="http://schemas.openxmlformats.org/drawingml/2006/main" noGrp="1"/>
          </p:cNvSpPr>
          <p:nvPr/>
        </p:nvSpPr>
        <p:spPr>
          <a:xfrm xmlns:a="http://schemas.openxmlformats.org/drawingml/2006/main">
            <a:off x="11068050" y="550545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0B9F4D88-93EC-4D67-BF0E-D114BA052F9F}"/>
              </a:ext>
            </a:extLst>
          </p:cNvPr>
          <p:cNvSpPr>
            <a:spLocks xmlns:a="http://schemas.openxmlformats.org/drawingml/2006/main" noGrp="1"/>
          </p:cNvSpPr>
          <p:nvPr/>
        </p:nvSpPr>
        <p:spPr>
          <a:xfrm xmlns:a="http://schemas.openxmlformats.org/drawingml/2006/main">
            <a:off x="9353550" y="5648325"/>
            <a:ext cx="4953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19E6FF25-F879-4DDD-9FDB-8391B27BE378}"/>
              </a:ext>
            </a:extLst>
          </p:cNvPr>
          <p:cNvSpPr>
            <a:spLocks xmlns:a="http://schemas.openxmlformats.org/drawingml/2006/main" noGrp="1"/>
          </p:cNvSpPr>
          <p:nvPr/>
        </p:nvSpPr>
        <p:spPr>
          <a:xfrm xmlns:a="http://schemas.openxmlformats.org/drawingml/2006/main">
            <a:off x="9925050" y="55816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6F37FFBF-0ED8-4831-9F10-5EE30A327102}"/>
              </a:ext>
            </a:extLst>
          </p:cNvPr>
          <p:cNvSpPr>
            <a:spLocks xmlns:a="http://schemas.openxmlformats.org/drawingml/2006/main" noGrp="1"/>
          </p:cNvSpPr>
          <p:nvPr/>
        </p:nvSpPr>
        <p:spPr>
          <a:xfrm xmlns:a="http://schemas.openxmlformats.org/drawingml/2006/main">
            <a:off x="10134600" y="5648325"/>
            <a:ext cx="2952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FC509755-07CC-49FC-98FF-8378D6A3F2D1}"/>
              </a:ext>
            </a:extLst>
          </p:cNvPr>
          <p:cNvSpPr>
            <a:spLocks xmlns:a="http://schemas.openxmlformats.org/drawingml/2006/main" noGrp="1"/>
          </p:cNvSpPr>
          <p:nvPr/>
        </p:nvSpPr>
        <p:spPr>
          <a:xfrm xmlns:a="http://schemas.openxmlformats.org/drawingml/2006/main">
            <a:off x="10715625" y="5648325"/>
            <a:ext cx="42862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A6290B09-D724-463E-8A00-D5E69EF71173}"/>
              </a:ext>
            </a:extLst>
          </p:cNvPr>
          <p:cNvSpPr>
            <a:spLocks xmlns:a="http://schemas.openxmlformats.org/drawingml/2006/main" noGrp="1"/>
          </p:cNvSpPr>
          <p:nvPr/>
        </p:nvSpPr>
        <p:spPr>
          <a:xfrm xmlns:a="http://schemas.openxmlformats.org/drawingml/2006/main">
            <a:off x="9353550" y="3933825"/>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D8021C79-B47F-4D8A-B360-AD0D8BC9A1EE}"/>
              </a:ext>
            </a:extLst>
          </p:cNvPr>
          <p:cNvSpPr>
            <a:spLocks xmlns:a="http://schemas.openxmlformats.org/drawingml/2006/main" noGrp="1"/>
          </p:cNvSpPr>
          <p:nvPr/>
        </p:nvSpPr>
        <p:spPr>
          <a:xfrm xmlns:a="http://schemas.openxmlformats.org/drawingml/2006/main">
            <a:off x="9991725" y="393382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F0F3BCCF-5C57-4B2C-8C21-422494AC5D4A}"/>
              </a:ext>
            </a:extLst>
          </p:cNvPr>
          <p:cNvSpPr>
            <a:spLocks xmlns:a="http://schemas.openxmlformats.org/drawingml/2006/main" noGrp="1"/>
          </p:cNvSpPr>
          <p:nvPr/>
        </p:nvSpPr>
        <p:spPr>
          <a:xfrm xmlns:a="http://schemas.openxmlformats.org/drawingml/2006/main">
            <a:off x="10353675" y="393382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8B68A546-563E-4F44-8E3D-D6FFDB372EA1}"/>
              </a:ext>
            </a:extLst>
          </p:cNvPr>
          <p:cNvSpPr>
            <a:spLocks xmlns:a="http://schemas.openxmlformats.org/drawingml/2006/main" noGrp="1"/>
          </p:cNvSpPr>
          <p:nvPr/>
        </p:nvSpPr>
        <p:spPr>
          <a:xfrm xmlns:a="http://schemas.openxmlformats.org/drawingml/2006/main">
            <a:off x="10496550" y="393382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70B95A1A-87EA-401E-95E3-504916089D52}"/>
              </a:ext>
            </a:extLst>
          </p:cNvPr>
          <p:cNvSpPr>
            <a:spLocks xmlns:a="http://schemas.openxmlformats.org/drawingml/2006/main" noGrp="1"/>
          </p:cNvSpPr>
          <p:nvPr/>
        </p:nvSpPr>
        <p:spPr>
          <a:xfrm xmlns:a="http://schemas.openxmlformats.org/drawingml/2006/main">
            <a:off x="10639425" y="3933825"/>
            <a:ext cx="5048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841D3B22-9145-4D6A-B572-6A9E058CE84C}"/>
              </a:ext>
            </a:extLst>
          </p:cNvPr>
          <p:cNvSpPr>
            <a:spLocks xmlns:a="http://schemas.openxmlformats.org/drawingml/2006/main" noGrp="1"/>
          </p:cNvSpPr>
          <p:nvPr/>
        </p:nvSpPr>
        <p:spPr>
          <a:xfrm xmlns:a="http://schemas.openxmlformats.org/drawingml/2006/main">
            <a:off x="9925050" y="4000500"/>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A4916B39-8A1F-45D1-82C7-0CD07E0A802D}"/>
              </a:ext>
            </a:extLst>
          </p:cNvPr>
          <p:cNvSpPr>
            <a:spLocks xmlns:a="http://schemas.openxmlformats.org/drawingml/2006/main" noGrp="1"/>
          </p:cNvSpPr>
          <p:nvPr/>
        </p:nvSpPr>
        <p:spPr>
          <a:xfrm xmlns:a="http://schemas.openxmlformats.org/drawingml/2006/main">
            <a:off x="10210800" y="40005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94686CE9-E1E1-4CA1-943C-63DA5EB9F0E1}"/>
              </a:ext>
            </a:extLst>
          </p:cNvPr>
          <p:cNvSpPr>
            <a:spLocks xmlns:a="http://schemas.openxmlformats.org/drawingml/2006/main" noGrp="1"/>
          </p:cNvSpPr>
          <p:nvPr/>
        </p:nvSpPr>
        <p:spPr>
          <a:xfrm xmlns:a="http://schemas.openxmlformats.org/drawingml/2006/main">
            <a:off x="10429875" y="40005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B6EBE8D3-ED00-4E9B-8E3E-709CA647E824}"/>
              </a:ext>
            </a:extLst>
          </p:cNvPr>
          <p:cNvSpPr>
            <a:spLocks xmlns:a="http://schemas.openxmlformats.org/drawingml/2006/main" noGrp="1"/>
          </p:cNvSpPr>
          <p:nvPr/>
        </p:nvSpPr>
        <p:spPr>
          <a:xfrm xmlns:a="http://schemas.openxmlformats.org/drawingml/2006/main">
            <a:off x="9991725" y="40767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FBC0EF91-8573-4921-93CE-2818404797D7}"/>
              </a:ext>
            </a:extLst>
          </p:cNvPr>
          <p:cNvSpPr>
            <a:spLocks xmlns:a="http://schemas.openxmlformats.org/drawingml/2006/main" noGrp="1"/>
          </p:cNvSpPr>
          <p:nvPr/>
        </p:nvSpPr>
        <p:spPr>
          <a:xfrm xmlns:a="http://schemas.openxmlformats.org/drawingml/2006/main">
            <a:off x="10134600" y="4076700"/>
            <a:ext cx="1524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902905AE-AA76-4FAC-8107-CCA296C93A04}"/>
              </a:ext>
            </a:extLst>
          </p:cNvPr>
          <p:cNvSpPr>
            <a:spLocks xmlns:a="http://schemas.openxmlformats.org/drawingml/2006/main" noGrp="1"/>
          </p:cNvSpPr>
          <p:nvPr/>
        </p:nvSpPr>
        <p:spPr>
          <a:xfrm xmlns:a="http://schemas.openxmlformats.org/drawingml/2006/main">
            <a:off x="10353675" y="4076700"/>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25000B9E-D15E-4B14-88A0-0ED049B5511E}"/>
              </a:ext>
            </a:extLst>
          </p:cNvPr>
          <p:cNvSpPr>
            <a:spLocks xmlns:a="http://schemas.openxmlformats.org/drawingml/2006/main" noGrp="1"/>
          </p:cNvSpPr>
          <p:nvPr/>
        </p:nvSpPr>
        <p:spPr>
          <a:xfrm xmlns:a="http://schemas.openxmlformats.org/drawingml/2006/main">
            <a:off x="9925050" y="41433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CF210D27-73E0-4793-8F6B-A2587EDD6ED5}"/>
              </a:ext>
            </a:extLst>
          </p:cNvPr>
          <p:cNvSpPr>
            <a:spLocks xmlns:a="http://schemas.openxmlformats.org/drawingml/2006/main" noGrp="1"/>
          </p:cNvSpPr>
          <p:nvPr/>
        </p:nvSpPr>
        <p:spPr>
          <a:xfrm xmlns:a="http://schemas.openxmlformats.org/drawingml/2006/main">
            <a:off x="10287000" y="4143375"/>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4A2732AC-F0C3-4898-A990-9810B80C75F9}"/>
              </a:ext>
            </a:extLst>
          </p:cNvPr>
          <p:cNvSpPr>
            <a:spLocks xmlns:a="http://schemas.openxmlformats.org/drawingml/2006/main" noGrp="1"/>
          </p:cNvSpPr>
          <p:nvPr/>
        </p:nvSpPr>
        <p:spPr>
          <a:xfrm xmlns:a="http://schemas.openxmlformats.org/drawingml/2006/main">
            <a:off x="9496425" y="4076700"/>
            <a:ext cx="209550" cy="2095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EEEDF07B-00C6-4B70-8117-0C32830D2403}"/>
              </a:ext>
            </a:extLst>
          </p:cNvPr>
          <p:cNvSpPr>
            <a:spLocks xmlns:a="http://schemas.openxmlformats.org/drawingml/2006/main" noGrp="1"/>
          </p:cNvSpPr>
          <p:nvPr/>
        </p:nvSpPr>
        <p:spPr>
          <a:xfrm xmlns:a="http://schemas.openxmlformats.org/drawingml/2006/main">
            <a:off x="10134600" y="42195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B2E48825-090A-407F-ACB8-5B457D0D7CBD}"/>
              </a:ext>
            </a:extLst>
          </p:cNvPr>
          <p:cNvSpPr>
            <a:spLocks xmlns:a="http://schemas.openxmlformats.org/drawingml/2006/main" noGrp="1"/>
          </p:cNvSpPr>
          <p:nvPr/>
        </p:nvSpPr>
        <p:spPr>
          <a:xfrm xmlns:a="http://schemas.openxmlformats.org/drawingml/2006/main">
            <a:off x="10496550" y="42195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03FA292E-37D9-4838-81CB-8D58F17A8CF2}"/>
              </a:ext>
            </a:extLst>
          </p:cNvPr>
          <p:cNvSpPr>
            <a:spLocks xmlns:a="http://schemas.openxmlformats.org/drawingml/2006/main" noGrp="1"/>
          </p:cNvSpPr>
          <p:nvPr/>
        </p:nvSpPr>
        <p:spPr>
          <a:xfrm xmlns:a="http://schemas.openxmlformats.org/drawingml/2006/main">
            <a:off x="10782300" y="4076700"/>
            <a:ext cx="219075" cy="2095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E638D0C5-095D-4CDE-97DE-2F4AC7BED9AA}"/>
              </a:ext>
            </a:extLst>
          </p:cNvPr>
          <p:cNvSpPr>
            <a:spLocks xmlns:a="http://schemas.openxmlformats.org/drawingml/2006/main" noGrp="1"/>
          </p:cNvSpPr>
          <p:nvPr/>
        </p:nvSpPr>
        <p:spPr>
          <a:xfrm xmlns:a="http://schemas.openxmlformats.org/drawingml/2006/main">
            <a:off x="9353550" y="4000500"/>
            <a:ext cx="66675"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1F2662D0-6327-44B0-9A9F-7A9B42AB075A}"/>
              </a:ext>
            </a:extLst>
          </p:cNvPr>
          <p:cNvSpPr>
            <a:spLocks xmlns:a="http://schemas.openxmlformats.org/drawingml/2006/main" noGrp="1"/>
          </p:cNvSpPr>
          <p:nvPr/>
        </p:nvSpPr>
        <p:spPr>
          <a:xfrm xmlns:a="http://schemas.openxmlformats.org/drawingml/2006/main">
            <a:off x="9782175" y="4000500"/>
            <a:ext cx="66675"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64143CAF-1D9F-483A-AF0F-61028D12A384}"/>
              </a:ext>
            </a:extLst>
          </p:cNvPr>
          <p:cNvSpPr>
            <a:spLocks xmlns:a="http://schemas.openxmlformats.org/drawingml/2006/main" noGrp="1"/>
          </p:cNvSpPr>
          <p:nvPr/>
        </p:nvSpPr>
        <p:spPr>
          <a:xfrm xmlns:a="http://schemas.openxmlformats.org/drawingml/2006/main">
            <a:off x="10429875" y="42862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30DC3C92-1D02-480A-8ECE-8CB70D942642}"/>
              </a:ext>
            </a:extLst>
          </p:cNvPr>
          <p:cNvSpPr>
            <a:spLocks xmlns:a="http://schemas.openxmlformats.org/drawingml/2006/main" noGrp="1"/>
          </p:cNvSpPr>
          <p:nvPr/>
        </p:nvSpPr>
        <p:spPr>
          <a:xfrm xmlns:a="http://schemas.openxmlformats.org/drawingml/2006/main">
            <a:off x="10639425" y="4000500"/>
            <a:ext cx="76200"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03B246B7-9730-40A4-9586-8FC6D90844CB}"/>
              </a:ext>
            </a:extLst>
          </p:cNvPr>
          <p:cNvSpPr>
            <a:spLocks xmlns:a="http://schemas.openxmlformats.org/drawingml/2006/main" noGrp="1"/>
          </p:cNvSpPr>
          <p:nvPr/>
        </p:nvSpPr>
        <p:spPr>
          <a:xfrm xmlns:a="http://schemas.openxmlformats.org/drawingml/2006/main">
            <a:off x="11068050" y="4000500"/>
            <a:ext cx="76200" cy="3619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C7BDD27A-A1DA-4B32-85F5-B42176E2A62A}"/>
              </a:ext>
            </a:extLst>
          </p:cNvPr>
          <p:cNvSpPr>
            <a:spLocks xmlns:a="http://schemas.openxmlformats.org/drawingml/2006/main" noGrp="1"/>
          </p:cNvSpPr>
          <p:nvPr/>
        </p:nvSpPr>
        <p:spPr>
          <a:xfrm xmlns:a="http://schemas.openxmlformats.org/drawingml/2006/main">
            <a:off x="9353550" y="4362450"/>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6A73D076-AD9F-409A-8C4B-1D3D41449011}"/>
              </a:ext>
            </a:extLst>
          </p:cNvPr>
          <p:cNvSpPr>
            <a:spLocks xmlns:a="http://schemas.openxmlformats.org/drawingml/2006/main" noGrp="1"/>
          </p:cNvSpPr>
          <p:nvPr/>
        </p:nvSpPr>
        <p:spPr>
          <a:xfrm xmlns:a="http://schemas.openxmlformats.org/drawingml/2006/main">
            <a:off x="9925050" y="42862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254D0DB3-3225-4D32-B96C-06C05E07DBB9}"/>
              </a:ext>
            </a:extLst>
          </p:cNvPr>
          <p:cNvSpPr>
            <a:spLocks xmlns:a="http://schemas.openxmlformats.org/drawingml/2006/main" noGrp="1"/>
          </p:cNvSpPr>
          <p:nvPr/>
        </p:nvSpPr>
        <p:spPr>
          <a:xfrm xmlns:a="http://schemas.openxmlformats.org/drawingml/2006/main">
            <a:off x="10067925" y="42862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C111F818-A5D7-4B71-9E17-15D30DCB3D3D}"/>
              </a:ext>
            </a:extLst>
          </p:cNvPr>
          <p:cNvSpPr>
            <a:spLocks xmlns:a="http://schemas.openxmlformats.org/drawingml/2006/main" noGrp="1"/>
          </p:cNvSpPr>
          <p:nvPr/>
        </p:nvSpPr>
        <p:spPr>
          <a:xfrm xmlns:a="http://schemas.openxmlformats.org/drawingml/2006/main">
            <a:off x="10353675" y="43624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301DA9FE-DA1B-4EBA-AC7C-B1E4F6C51AEE}"/>
              </a:ext>
            </a:extLst>
          </p:cNvPr>
          <p:cNvSpPr>
            <a:spLocks xmlns:a="http://schemas.openxmlformats.org/drawingml/2006/main" noGrp="1"/>
          </p:cNvSpPr>
          <p:nvPr/>
        </p:nvSpPr>
        <p:spPr>
          <a:xfrm xmlns:a="http://schemas.openxmlformats.org/drawingml/2006/main">
            <a:off x="10496550" y="43624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6FE11B8E-3BDD-4FDB-85C9-8FF33B070FA0}"/>
              </a:ext>
            </a:extLst>
          </p:cNvPr>
          <p:cNvSpPr>
            <a:spLocks xmlns:a="http://schemas.openxmlformats.org/drawingml/2006/main" noGrp="1"/>
          </p:cNvSpPr>
          <p:nvPr/>
        </p:nvSpPr>
        <p:spPr>
          <a:xfrm xmlns:a="http://schemas.openxmlformats.org/drawingml/2006/main">
            <a:off x="10639425" y="4362450"/>
            <a:ext cx="5048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9976DB59-DF32-4F7F-93CD-DC439465D9A9}"/>
              </a:ext>
            </a:extLst>
          </p:cNvPr>
          <p:cNvSpPr>
            <a:spLocks xmlns:a="http://schemas.openxmlformats.org/drawingml/2006/main" noGrp="1"/>
          </p:cNvSpPr>
          <p:nvPr/>
        </p:nvSpPr>
        <p:spPr>
          <a:xfrm xmlns:a="http://schemas.openxmlformats.org/drawingml/2006/main">
            <a:off x="10210800" y="436245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2EA41FB4-DF46-49BC-9DF2-BFF79CC10592}"/>
              </a:ext>
            </a:extLst>
          </p:cNvPr>
          <p:cNvSpPr>
            <a:spLocks xmlns:a="http://schemas.openxmlformats.org/drawingml/2006/main" noGrp="1"/>
          </p:cNvSpPr>
          <p:nvPr/>
        </p:nvSpPr>
        <p:spPr>
          <a:xfrm xmlns:a="http://schemas.openxmlformats.org/drawingml/2006/main">
            <a:off x="10353675" y="44291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44421C2F-B38B-4289-A962-8AFBDE8B9F44}"/>
              </a:ext>
            </a:extLst>
          </p:cNvPr>
          <p:cNvSpPr>
            <a:spLocks xmlns:a="http://schemas.openxmlformats.org/drawingml/2006/main" noGrp="1"/>
          </p:cNvSpPr>
          <p:nvPr/>
        </p:nvSpPr>
        <p:spPr>
          <a:xfrm xmlns:a="http://schemas.openxmlformats.org/drawingml/2006/main">
            <a:off x="9353550" y="4505325"/>
            <a:ext cx="3524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05567A84-CD8C-400D-8240-87B2C5B378AE}"/>
              </a:ext>
            </a:extLst>
          </p:cNvPr>
          <p:cNvSpPr>
            <a:spLocks xmlns:a="http://schemas.openxmlformats.org/drawingml/2006/main" noGrp="1"/>
          </p:cNvSpPr>
          <p:nvPr/>
        </p:nvSpPr>
        <p:spPr>
          <a:xfrm xmlns:a="http://schemas.openxmlformats.org/drawingml/2006/main">
            <a:off x="9782175" y="4505325"/>
            <a:ext cx="35242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E1064A3C-94A0-496D-AE31-6D05E12B4E40}"/>
              </a:ext>
            </a:extLst>
          </p:cNvPr>
          <p:cNvSpPr>
            <a:spLocks xmlns:a="http://schemas.openxmlformats.org/drawingml/2006/main" noGrp="1"/>
          </p:cNvSpPr>
          <p:nvPr/>
        </p:nvSpPr>
        <p:spPr>
          <a:xfrm xmlns:a="http://schemas.openxmlformats.org/drawingml/2006/main">
            <a:off x="10210800" y="450532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A6DB91B7-B9DB-4C03-8823-58730CCDCBAB}"/>
              </a:ext>
            </a:extLst>
          </p:cNvPr>
          <p:cNvSpPr>
            <a:spLocks xmlns:a="http://schemas.openxmlformats.org/drawingml/2006/main" noGrp="1"/>
          </p:cNvSpPr>
          <p:nvPr/>
        </p:nvSpPr>
        <p:spPr>
          <a:xfrm xmlns:a="http://schemas.openxmlformats.org/drawingml/2006/main">
            <a:off x="10572750" y="45053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73ABA281-0155-4234-84DB-4DF2F4135766}"/>
              </a:ext>
            </a:extLst>
          </p:cNvPr>
          <p:cNvSpPr>
            <a:spLocks xmlns:a="http://schemas.openxmlformats.org/drawingml/2006/main" noGrp="1"/>
          </p:cNvSpPr>
          <p:nvPr/>
        </p:nvSpPr>
        <p:spPr>
          <a:xfrm xmlns:a="http://schemas.openxmlformats.org/drawingml/2006/main">
            <a:off x="10858500" y="45053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C5ABC6FD-8043-4F26-A481-9EAE4009F9A1}"/>
              </a:ext>
            </a:extLst>
          </p:cNvPr>
          <p:cNvSpPr>
            <a:spLocks xmlns:a="http://schemas.openxmlformats.org/drawingml/2006/main" noGrp="1"/>
          </p:cNvSpPr>
          <p:nvPr/>
        </p:nvSpPr>
        <p:spPr>
          <a:xfrm xmlns:a="http://schemas.openxmlformats.org/drawingml/2006/main">
            <a:off x="9420225" y="45720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7904A4A8-D3B5-4172-9F24-F7C4323F68ED}"/>
              </a:ext>
            </a:extLst>
          </p:cNvPr>
          <p:cNvSpPr>
            <a:spLocks xmlns:a="http://schemas.openxmlformats.org/drawingml/2006/main" noGrp="1"/>
          </p:cNvSpPr>
          <p:nvPr/>
        </p:nvSpPr>
        <p:spPr>
          <a:xfrm xmlns:a="http://schemas.openxmlformats.org/drawingml/2006/main">
            <a:off x="9563100" y="45720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BEC99CED-67B9-4BF6-915B-3FB511303362}"/>
              </a:ext>
            </a:extLst>
          </p:cNvPr>
          <p:cNvSpPr>
            <a:spLocks xmlns:a="http://schemas.openxmlformats.org/drawingml/2006/main" noGrp="1"/>
          </p:cNvSpPr>
          <p:nvPr/>
        </p:nvSpPr>
        <p:spPr>
          <a:xfrm xmlns:a="http://schemas.openxmlformats.org/drawingml/2006/main">
            <a:off x="9848850" y="4572000"/>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927577FD-8D65-44D9-97EF-756425470A20}"/>
              </a:ext>
            </a:extLst>
          </p:cNvPr>
          <p:cNvSpPr>
            <a:spLocks xmlns:a="http://schemas.openxmlformats.org/drawingml/2006/main" noGrp="1"/>
          </p:cNvSpPr>
          <p:nvPr/>
        </p:nvSpPr>
        <p:spPr>
          <a:xfrm xmlns:a="http://schemas.openxmlformats.org/drawingml/2006/main">
            <a:off x="10134600" y="45720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843EE6BB-E55D-4F18-B0DA-00468BF53318}"/>
              </a:ext>
            </a:extLst>
          </p:cNvPr>
          <p:cNvSpPr>
            <a:spLocks xmlns:a="http://schemas.openxmlformats.org/drawingml/2006/main" noGrp="1"/>
          </p:cNvSpPr>
          <p:nvPr/>
        </p:nvSpPr>
        <p:spPr>
          <a:xfrm xmlns:a="http://schemas.openxmlformats.org/drawingml/2006/main">
            <a:off x="10287000" y="4572000"/>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7F1EC47C-859D-43EF-ADFB-CC962B4EE3D4}"/>
              </a:ext>
            </a:extLst>
          </p:cNvPr>
          <p:cNvSpPr>
            <a:spLocks xmlns:a="http://schemas.openxmlformats.org/drawingml/2006/main" noGrp="1"/>
          </p:cNvSpPr>
          <p:nvPr/>
        </p:nvSpPr>
        <p:spPr>
          <a:xfrm xmlns:a="http://schemas.openxmlformats.org/drawingml/2006/main">
            <a:off x="10496550" y="457200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8AC6D310-78CD-440C-969A-D05DF698091A}"/>
              </a:ext>
            </a:extLst>
          </p:cNvPr>
          <p:cNvSpPr>
            <a:spLocks xmlns:a="http://schemas.openxmlformats.org/drawingml/2006/main" noGrp="1"/>
          </p:cNvSpPr>
          <p:nvPr/>
        </p:nvSpPr>
        <p:spPr>
          <a:xfrm xmlns:a="http://schemas.openxmlformats.org/drawingml/2006/main">
            <a:off x="10715625" y="450532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434AA455-EA62-4B8F-897C-14AC4869A117}"/>
              </a:ext>
            </a:extLst>
          </p:cNvPr>
          <p:cNvSpPr>
            <a:spLocks xmlns:a="http://schemas.openxmlformats.org/drawingml/2006/main" noGrp="1"/>
          </p:cNvSpPr>
          <p:nvPr/>
        </p:nvSpPr>
        <p:spPr>
          <a:xfrm xmlns:a="http://schemas.openxmlformats.org/drawingml/2006/main">
            <a:off x="11001375" y="450532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F542C125-20EC-4088-811C-E5B9E243F627}"/>
              </a:ext>
            </a:extLst>
          </p:cNvPr>
          <p:cNvSpPr>
            <a:spLocks xmlns:a="http://schemas.openxmlformats.org/drawingml/2006/main" noGrp="1"/>
          </p:cNvSpPr>
          <p:nvPr/>
        </p:nvSpPr>
        <p:spPr>
          <a:xfrm xmlns:a="http://schemas.openxmlformats.org/drawingml/2006/main">
            <a:off x="9420225" y="4648200"/>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8B20DA1B-F159-4244-A0FA-8759FB9043DC}"/>
              </a:ext>
            </a:extLst>
          </p:cNvPr>
          <p:cNvSpPr>
            <a:spLocks xmlns:a="http://schemas.openxmlformats.org/drawingml/2006/main" noGrp="1"/>
          </p:cNvSpPr>
          <p:nvPr/>
        </p:nvSpPr>
        <p:spPr>
          <a:xfrm xmlns:a="http://schemas.openxmlformats.org/drawingml/2006/main">
            <a:off x="9782175" y="46482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C814CB38-4E3A-4D79-99DD-A613A9A86B61}"/>
              </a:ext>
            </a:extLst>
          </p:cNvPr>
          <p:cNvSpPr>
            <a:spLocks xmlns:a="http://schemas.openxmlformats.org/drawingml/2006/main" noGrp="1"/>
          </p:cNvSpPr>
          <p:nvPr/>
        </p:nvSpPr>
        <p:spPr>
          <a:xfrm xmlns:a="http://schemas.openxmlformats.org/drawingml/2006/main">
            <a:off x="9991725" y="46482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74DEC988-322B-4CB3-BE58-CB66C45A1ECB}"/>
              </a:ext>
            </a:extLst>
          </p:cNvPr>
          <p:cNvSpPr>
            <a:spLocks xmlns:a="http://schemas.openxmlformats.org/drawingml/2006/main" noGrp="1"/>
          </p:cNvSpPr>
          <p:nvPr/>
        </p:nvSpPr>
        <p:spPr>
          <a:xfrm xmlns:a="http://schemas.openxmlformats.org/drawingml/2006/main">
            <a:off x="10210800" y="46482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1F51C3A2-A660-4935-A670-574E6ACA9BD0}"/>
              </a:ext>
            </a:extLst>
          </p:cNvPr>
          <p:cNvSpPr>
            <a:spLocks xmlns:a="http://schemas.openxmlformats.org/drawingml/2006/main" noGrp="1"/>
          </p:cNvSpPr>
          <p:nvPr/>
        </p:nvSpPr>
        <p:spPr>
          <a:xfrm xmlns:a="http://schemas.openxmlformats.org/drawingml/2006/main">
            <a:off x="10429875" y="4648200"/>
            <a:ext cx="4953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A78A579C-2F15-4028-AB00-DCB9617DBB6C}"/>
              </a:ext>
            </a:extLst>
          </p:cNvPr>
          <p:cNvSpPr>
            <a:spLocks xmlns:a="http://schemas.openxmlformats.org/drawingml/2006/main" noGrp="1"/>
          </p:cNvSpPr>
          <p:nvPr/>
        </p:nvSpPr>
        <p:spPr>
          <a:xfrm xmlns:a="http://schemas.openxmlformats.org/drawingml/2006/main">
            <a:off x="11001375" y="46482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ECB6A265-D41A-4F68-BCE1-B5E2DBEE8856}"/>
              </a:ext>
            </a:extLst>
          </p:cNvPr>
          <p:cNvSpPr>
            <a:spLocks xmlns:a="http://schemas.openxmlformats.org/drawingml/2006/main" noGrp="1"/>
          </p:cNvSpPr>
          <p:nvPr/>
        </p:nvSpPr>
        <p:spPr>
          <a:xfrm xmlns:a="http://schemas.openxmlformats.org/drawingml/2006/main">
            <a:off x="9420225"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0BB5682B-815D-4BAD-9D3D-5A741DBFF875}"/>
              </a:ext>
            </a:extLst>
          </p:cNvPr>
          <p:cNvSpPr>
            <a:spLocks xmlns:a="http://schemas.openxmlformats.org/drawingml/2006/main" noGrp="1"/>
          </p:cNvSpPr>
          <p:nvPr/>
        </p:nvSpPr>
        <p:spPr>
          <a:xfrm xmlns:a="http://schemas.openxmlformats.org/drawingml/2006/main">
            <a:off x="9563100"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1257945D-AE43-4453-9048-24C11512FACD}"/>
              </a:ext>
            </a:extLst>
          </p:cNvPr>
          <p:cNvSpPr>
            <a:spLocks xmlns:a="http://schemas.openxmlformats.org/drawingml/2006/main" noGrp="1"/>
          </p:cNvSpPr>
          <p:nvPr/>
        </p:nvSpPr>
        <p:spPr>
          <a:xfrm xmlns:a="http://schemas.openxmlformats.org/drawingml/2006/main">
            <a:off x="9991725" y="47148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22EE537C-EBD5-4FB4-80CE-3249AACF3ED7}"/>
              </a:ext>
            </a:extLst>
          </p:cNvPr>
          <p:cNvSpPr>
            <a:spLocks xmlns:a="http://schemas.openxmlformats.org/drawingml/2006/main" noGrp="1"/>
          </p:cNvSpPr>
          <p:nvPr/>
        </p:nvSpPr>
        <p:spPr>
          <a:xfrm xmlns:a="http://schemas.openxmlformats.org/drawingml/2006/main">
            <a:off x="10353675" y="4714875"/>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F05B2A6D-CCC5-4DF7-B816-53342CDF6C31}"/>
              </a:ext>
            </a:extLst>
          </p:cNvPr>
          <p:cNvSpPr>
            <a:spLocks xmlns:a="http://schemas.openxmlformats.org/drawingml/2006/main" noGrp="1"/>
          </p:cNvSpPr>
          <p:nvPr/>
        </p:nvSpPr>
        <p:spPr>
          <a:xfrm xmlns:a="http://schemas.openxmlformats.org/drawingml/2006/main">
            <a:off x="10715625" y="4714875"/>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7E6B9BD7-EEF3-4EAD-B938-A2C5F2D4EA25}"/>
              </a:ext>
            </a:extLst>
          </p:cNvPr>
          <p:cNvSpPr>
            <a:spLocks xmlns:a="http://schemas.openxmlformats.org/drawingml/2006/main" noGrp="1"/>
          </p:cNvSpPr>
          <p:nvPr/>
        </p:nvSpPr>
        <p:spPr>
          <a:xfrm xmlns:a="http://schemas.openxmlformats.org/drawingml/2006/main">
            <a:off x="11068050" y="47148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2B32C5BB-A559-4DCC-B986-B7DF881C2625}"/>
              </a:ext>
            </a:extLst>
          </p:cNvPr>
          <p:cNvSpPr>
            <a:spLocks xmlns:a="http://schemas.openxmlformats.org/drawingml/2006/main" noGrp="1"/>
          </p:cNvSpPr>
          <p:nvPr/>
        </p:nvSpPr>
        <p:spPr>
          <a:xfrm xmlns:a="http://schemas.openxmlformats.org/drawingml/2006/main">
            <a:off x="9563100" y="4791075"/>
            <a:ext cx="3619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F999174F-F387-4DE8-A757-8106BF44168D}"/>
              </a:ext>
            </a:extLst>
          </p:cNvPr>
          <p:cNvSpPr>
            <a:spLocks xmlns:a="http://schemas.openxmlformats.org/drawingml/2006/main" noGrp="1"/>
          </p:cNvSpPr>
          <p:nvPr/>
        </p:nvSpPr>
        <p:spPr>
          <a:xfrm xmlns:a="http://schemas.openxmlformats.org/drawingml/2006/main">
            <a:off x="9991725" y="479107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B15DBF02-9AC7-42D3-BE0E-283D9A4907DA}"/>
              </a:ext>
            </a:extLst>
          </p:cNvPr>
          <p:cNvSpPr>
            <a:spLocks xmlns:a="http://schemas.openxmlformats.org/drawingml/2006/main" noGrp="1"/>
          </p:cNvSpPr>
          <p:nvPr/>
        </p:nvSpPr>
        <p:spPr>
          <a:xfrm xmlns:a="http://schemas.openxmlformats.org/drawingml/2006/main">
            <a:off x="10572750" y="4791075"/>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FC53A243-33D7-4101-AF85-B0BAFC4AD32D}"/>
              </a:ext>
            </a:extLst>
          </p:cNvPr>
          <p:cNvSpPr>
            <a:spLocks xmlns:a="http://schemas.openxmlformats.org/drawingml/2006/main" noGrp="1"/>
          </p:cNvSpPr>
          <p:nvPr/>
        </p:nvSpPr>
        <p:spPr>
          <a:xfrm xmlns:a="http://schemas.openxmlformats.org/drawingml/2006/main">
            <a:off x="10925175" y="4791075"/>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09354C6B-6735-46C7-B170-A5F2FF1BEB5E}"/>
              </a:ext>
            </a:extLst>
          </p:cNvPr>
          <p:cNvSpPr>
            <a:spLocks xmlns:a="http://schemas.openxmlformats.org/drawingml/2006/main" noGrp="1"/>
          </p:cNvSpPr>
          <p:nvPr/>
        </p:nvSpPr>
        <p:spPr>
          <a:xfrm xmlns:a="http://schemas.openxmlformats.org/drawingml/2006/main">
            <a:off x="9496425"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4179794F-DAAA-4ABD-8FB2-F173504ED88D}"/>
              </a:ext>
            </a:extLst>
          </p:cNvPr>
          <p:cNvSpPr>
            <a:spLocks xmlns:a="http://schemas.openxmlformats.org/drawingml/2006/main" noGrp="1"/>
          </p:cNvSpPr>
          <p:nvPr/>
        </p:nvSpPr>
        <p:spPr>
          <a:xfrm xmlns:a="http://schemas.openxmlformats.org/drawingml/2006/main">
            <a:off x="9705975" y="48672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E196C248-48A0-4CDA-866F-CFF167015D8D}"/>
              </a:ext>
            </a:extLst>
          </p:cNvPr>
          <p:cNvSpPr>
            <a:spLocks xmlns:a="http://schemas.openxmlformats.org/drawingml/2006/main" noGrp="1"/>
          </p:cNvSpPr>
          <p:nvPr/>
        </p:nvSpPr>
        <p:spPr>
          <a:xfrm xmlns:a="http://schemas.openxmlformats.org/drawingml/2006/main">
            <a:off x="9848850" y="48672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5B3558F7-96AF-4899-8636-B773786015AE}"/>
              </a:ext>
            </a:extLst>
          </p:cNvPr>
          <p:cNvSpPr>
            <a:spLocks xmlns:a="http://schemas.openxmlformats.org/drawingml/2006/main" noGrp="1"/>
          </p:cNvSpPr>
          <p:nvPr/>
        </p:nvSpPr>
        <p:spPr>
          <a:xfrm xmlns:a="http://schemas.openxmlformats.org/drawingml/2006/main">
            <a:off x="10067925"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0DD0D3B8-8F39-47CE-B164-3266D5E6F19C}"/>
              </a:ext>
            </a:extLst>
          </p:cNvPr>
          <p:cNvSpPr>
            <a:spLocks xmlns:a="http://schemas.openxmlformats.org/drawingml/2006/main" noGrp="1"/>
          </p:cNvSpPr>
          <p:nvPr/>
        </p:nvSpPr>
        <p:spPr>
          <a:xfrm xmlns:a="http://schemas.openxmlformats.org/drawingml/2006/main">
            <a:off x="10287000" y="479107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FABD928C-0744-420C-9305-D4C967F70E65}"/>
              </a:ext>
            </a:extLst>
          </p:cNvPr>
          <p:cNvSpPr>
            <a:spLocks xmlns:a="http://schemas.openxmlformats.org/drawingml/2006/main" noGrp="1"/>
          </p:cNvSpPr>
          <p:nvPr/>
        </p:nvSpPr>
        <p:spPr>
          <a:xfrm xmlns:a="http://schemas.openxmlformats.org/drawingml/2006/main">
            <a:off x="10496550" y="486727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6845F131-1A46-4CB4-ABE3-D0200C40484D}"/>
              </a:ext>
            </a:extLst>
          </p:cNvPr>
          <p:cNvSpPr>
            <a:spLocks xmlns:a="http://schemas.openxmlformats.org/drawingml/2006/main" noGrp="1"/>
          </p:cNvSpPr>
          <p:nvPr/>
        </p:nvSpPr>
        <p:spPr>
          <a:xfrm xmlns:a="http://schemas.openxmlformats.org/drawingml/2006/main">
            <a:off x="10715625"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8F7EB088-49D0-4080-95F6-B08CB5417DD9}"/>
              </a:ext>
            </a:extLst>
          </p:cNvPr>
          <p:cNvSpPr>
            <a:spLocks xmlns:a="http://schemas.openxmlformats.org/drawingml/2006/main" noGrp="1"/>
          </p:cNvSpPr>
          <p:nvPr/>
        </p:nvSpPr>
        <p:spPr>
          <a:xfrm xmlns:a="http://schemas.openxmlformats.org/drawingml/2006/main">
            <a:off x="10858500"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A0A42D05-972B-40C4-8172-469142ACA83A}"/>
              </a:ext>
            </a:extLst>
          </p:cNvPr>
          <p:cNvSpPr>
            <a:spLocks xmlns:a="http://schemas.openxmlformats.org/drawingml/2006/main" noGrp="1"/>
          </p:cNvSpPr>
          <p:nvPr/>
        </p:nvSpPr>
        <p:spPr>
          <a:xfrm xmlns:a="http://schemas.openxmlformats.org/drawingml/2006/main">
            <a:off x="11001375" y="48672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4CBEA56A-0B11-4AC8-80EA-2E4801BE47D8}"/>
              </a:ext>
            </a:extLst>
          </p:cNvPr>
          <p:cNvSpPr>
            <a:spLocks xmlns:a="http://schemas.openxmlformats.org/drawingml/2006/main" noGrp="1"/>
          </p:cNvSpPr>
          <p:nvPr/>
        </p:nvSpPr>
        <p:spPr>
          <a:xfrm xmlns:a="http://schemas.openxmlformats.org/drawingml/2006/main">
            <a:off x="9563100"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AD02F820-42F9-4BD1-8394-C82D88C4F153}"/>
              </a:ext>
            </a:extLst>
          </p:cNvPr>
          <p:cNvSpPr>
            <a:spLocks xmlns:a="http://schemas.openxmlformats.org/drawingml/2006/main" noGrp="1"/>
          </p:cNvSpPr>
          <p:nvPr/>
        </p:nvSpPr>
        <p:spPr>
          <a:xfrm xmlns:a="http://schemas.openxmlformats.org/drawingml/2006/main">
            <a:off x="978217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CBFBD94E-2A51-4534-AF97-837E9335865E}"/>
              </a:ext>
            </a:extLst>
          </p:cNvPr>
          <p:cNvSpPr>
            <a:spLocks xmlns:a="http://schemas.openxmlformats.org/drawingml/2006/main" noGrp="1"/>
          </p:cNvSpPr>
          <p:nvPr/>
        </p:nvSpPr>
        <p:spPr>
          <a:xfrm xmlns:a="http://schemas.openxmlformats.org/drawingml/2006/main">
            <a:off x="999172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EE627A7B-FF2B-4721-AB8C-87FEF0EE65A6}"/>
              </a:ext>
            </a:extLst>
          </p:cNvPr>
          <p:cNvSpPr>
            <a:spLocks xmlns:a="http://schemas.openxmlformats.org/drawingml/2006/main" noGrp="1"/>
          </p:cNvSpPr>
          <p:nvPr/>
        </p:nvSpPr>
        <p:spPr>
          <a:xfrm xmlns:a="http://schemas.openxmlformats.org/drawingml/2006/main">
            <a:off x="10287000" y="4933950"/>
            <a:ext cx="6381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D20B0228-5915-4FA3-9C47-297D44ADD806}"/>
              </a:ext>
            </a:extLst>
          </p:cNvPr>
          <p:cNvSpPr>
            <a:spLocks xmlns:a="http://schemas.openxmlformats.org/drawingml/2006/main" noGrp="1"/>
          </p:cNvSpPr>
          <p:nvPr/>
        </p:nvSpPr>
        <p:spPr>
          <a:xfrm xmlns:a="http://schemas.openxmlformats.org/drawingml/2006/main">
            <a:off x="11001375" y="49339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CD32BF69-FEDA-438F-B7CC-30B5002F7A53}"/>
              </a:ext>
            </a:extLst>
          </p:cNvPr>
          <p:cNvSpPr>
            <a:spLocks xmlns:a="http://schemas.openxmlformats.org/drawingml/2006/main" noGrp="1"/>
          </p:cNvSpPr>
          <p:nvPr/>
        </p:nvSpPr>
        <p:spPr>
          <a:xfrm xmlns:a="http://schemas.openxmlformats.org/drawingml/2006/main">
            <a:off x="9639300"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7D57DB0E-5FE6-4F72-8DC9-AAAB2A63A9A6}"/>
              </a:ext>
            </a:extLst>
          </p:cNvPr>
          <p:cNvSpPr>
            <a:spLocks xmlns:a="http://schemas.openxmlformats.org/drawingml/2006/main" noGrp="1"/>
          </p:cNvSpPr>
          <p:nvPr/>
        </p:nvSpPr>
        <p:spPr>
          <a:xfrm xmlns:a="http://schemas.openxmlformats.org/drawingml/2006/main">
            <a:off x="9991725" y="5010150"/>
            <a:ext cx="2952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CB6B912A-08F5-4FFA-A420-71CE2D315E91}"/>
              </a:ext>
            </a:extLst>
          </p:cNvPr>
          <p:cNvSpPr>
            <a:spLocks xmlns:a="http://schemas.openxmlformats.org/drawingml/2006/main" noGrp="1"/>
          </p:cNvSpPr>
          <p:nvPr/>
        </p:nvSpPr>
        <p:spPr>
          <a:xfrm xmlns:a="http://schemas.openxmlformats.org/drawingml/2006/main">
            <a:off x="10496550"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31556F3B-4207-4610-B378-D956A09AE993}"/>
              </a:ext>
            </a:extLst>
          </p:cNvPr>
          <p:cNvSpPr>
            <a:spLocks xmlns:a="http://schemas.openxmlformats.org/drawingml/2006/main" noGrp="1"/>
          </p:cNvSpPr>
          <p:nvPr/>
        </p:nvSpPr>
        <p:spPr>
          <a:xfrm xmlns:a="http://schemas.openxmlformats.org/drawingml/2006/main">
            <a:off x="10715625" y="501015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2DF5BCD8-375B-4371-95A7-04B30B457429}"/>
              </a:ext>
            </a:extLst>
          </p:cNvPr>
          <p:cNvSpPr>
            <a:spLocks xmlns:a="http://schemas.openxmlformats.org/drawingml/2006/main" noGrp="1"/>
          </p:cNvSpPr>
          <p:nvPr/>
        </p:nvSpPr>
        <p:spPr>
          <a:xfrm xmlns:a="http://schemas.openxmlformats.org/drawingml/2006/main">
            <a:off x="11068050" y="501015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DF0C16E3-33F4-46CD-85A8-B4B482CE723F}"/>
              </a:ext>
            </a:extLst>
          </p:cNvPr>
          <p:cNvSpPr>
            <a:spLocks xmlns:a="http://schemas.openxmlformats.org/drawingml/2006/main" noGrp="1"/>
          </p:cNvSpPr>
          <p:nvPr/>
        </p:nvSpPr>
        <p:spPr>
          <a:xfrm xmlns:a="http://schemas.openxmlformats.org/drawingml/2006/main">
            <a:off x="9353550" y="4867275"/>
            <a:ext cx="66675" cy="28575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F7F454F3-7ECA-4BC6-BD1B-8FE512E07A06}"/>
              </a:ext>
            </a:extLst>
          </p:cNvPr>
          <p:cNvSpPr>
            <a:spLocks xmlns:a="http://schemas.openxmlformats.org/drawingml/2006/main" noGrp="1"/>
          </p:cNvSpPr>
          <p:nvPr/>
        </p:nvSpPr>
        <p:spPr>
          <a:xfrm xmlns:a="http://schemas.openxmlformats.org/drawingml/2006/main">
            <a:off x="9496425" y="5076825"/>
            <a:ext cx="42862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504F9B32-5449-4518-92A3-A6E7845D65F0}"/>
              </a:ext>
            </a:extLst>
          </p:cNvPr>
          <p:cNvSpPr>
            <a:spLocks xmlns:a="http://schemas.openxmlformats.org/drawingml/2006/main" noGrp="1"/>
          </p:cNvSpPr>
          <p:nvPr/>
        </p:nvSpPr>
        <p:spPr>
          <a:xfrm xmlns:a="http://schemas.openxmlformats.org/drawingml/2006/main">
            <a:off x="9991725" y="50768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CFF5FA21-452C-4C60-9718-6B486C6BF7C1}"/>
              </a:ext>
            </a:extLst>
          </p:cNvPr>
          <p:cNvSpPr>
            <a:spLocks xmlns:a="http://schemas.openxmlformats.org/drawingml/2006/main" noGrp="1"/>
          </p:cNvSpPr>
          <p:nvPr/>
        </p:nvSpPr>
        <p:spPr>
          <a:xfrm xmlns:a="http://schemas.openxmlformats.org/drawingml/2006/main">
            <a:off x="10287000" y="507682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B0425D65-6AC0-426B-937F-A5A05B0EF194}"/>
              </a:ext>
            </a:extLst>
          </p:cNvPr>
          <p:cNvSpPr>
            <a:spLocks xmlns:a="http://schemas.openxmlformats.org/drawingml/2006/main" noGrp="1"/>
          </p:cNvSpPr>
          <p:nvPr/>
        </p:nvSpPr>
        <p:spPr>
          <a:xfrm xmlns:a="http://schemas.openxmlformats.org/drawingml/2006/main">
            <a:off x="10496550" y="5076825"/>
            <a:ext cx="3619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289D2F34-36E1-4CDA-95E7-8EFB2F265694}"/>
              </a:ext>
            </a:extLst>
          </p:cNvPr>
          <p:cNvSpPr>
            <a:spLocks xmlns:a="http://schemas.openxmlformats.org/drawingml/2006/main" noGrp="1"/>
          </p:cNvSpPr>
          <p:nvPr/>
        </p:nvSpPr>
        <p:spPr>
          <a:xfrm xmlns:a="http://schemas.openxmlformats.org/drawingml/2006/main">
            <a:off x="10925175" y="5076825"/>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AA3BC4FA-3CEB-4796-BC66-9A6C168AA947}"/>
              </a:ext>
            </a:extLst>
          </p:cNvPr>
          <p:cNvSpPr>
            <a:spLocks xmlns:a="http://schemas.openxmlformats.org/drawingml/2006/main" noGrp="1"/>
          </p:cNvSpPr>
          <p:nvPr/>
        </p:nvSpPr>
        <p:spPr>
          <a:xfrm xmlns:a="http://schemas.openxmlformats.org/drawingml/2006/main">
            <a:off x="9925050" y="515302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5405A9B2-9A53-4431-951F-5BD13CF9C77D}"/>
              </a:ext>
            </a:extLst>
          </p:cNvPr>
          <p:cNvSpPr>
            <a:spLocks xmlns:a="http://schemas.openxmlformats.org/drawingml/2006/main" noGrp="1"/>
          </p:cNvSpPr>
          <p:nvPr/>
        </p:nvSpPr>
        <p:spPr>
          <a:xfrm xmlns:a="http://schemas.openxmlformats.org/drawingml/2006/main">
            <a:off x="10067925"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73488AE4-6087-4EE6-A074-40D0757FD4DD}"/>
              </a:ext>
            </a:extLst>
          </p:cNvPr>
          <p:cNvSpPr>
            <a:spLocks xmlns:a="http://schemas.openxmlformats.org/drawingml/2006/main" noGrp="1"/>
          </p:cNvSpPr>
          <p:nvPr/>
        </p:nvSpPr>
        <p:spPr>
          <a:xfrm xmlns:a="http://schemas.openxmlformats.org/drawingml/2006/main">
            <a:off x="10429875"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743AEA6E-33E8-4A81-9FFC-1045E2992398}"/>
              </a:ext>
            </a:extLst>
          </p:cNvPr>
          <p:cNvSpPr>
            <a:spLocks xmlns:a="http://schemas.openxmlformats.org/drawingml/2006/main" noGrp="1"/>
          </p:cNvSpPr>
          <p:nvPr/>
        </p:nvSpPr>
        <p:spPr>
          <a:xfrm xmlns:a="http://schemas.openxmlformats.org/drawingml/2006/main">
            <a:off x="10782300" y="5153025"/>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72B801EF-F546-411A-BFF4-15F1EDA31E51}"/>
              </a:ext>
            </a:extLst>
          </p:cNvPr>
          <p:cNvSpPr>
            <a:spLocks xmlns:a="http://schemas.openxmlformats.org/drawingml/2006/main" noGrp="1"/>
          </p:cNvSpPr>
          <p:nvPr/>
        </p:nvSpPr>
        <p:spPr>
          <a:xfrm xmlns:a="http://schemas.openxmlformats.org/drawingml/2006/main">
            <a:off x="9353550" y="5219700"/>
            <a:ext cx="4953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50242652-E235-4D03-8B22-72E52CAAF3D5}"/>
              </a:ext>
            </a:extLst>
          </p:cNvPr>
          <p:cNvSpPr>
            <a:spLocks xmlns:a="http://schemas.openxmlformats.org/drawingml/2006/main" noGrp="1"/>
          </p:cNvSpPr>
          <p:nvPr/>
        </p:nvSpPr>
        <p:spPr>
          <a:xfrm xmlns:a="http://schemas.openxmlformats.org/drawingml/2006/main">
            <a:off x="9925050" y="5219700"/>
            <a:ext cx="2095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02E683A0-1BB0-4D92-BAF8-64624FAC8C1F}"/>
              </a:ext>
            </a:extLst>
          </p:cNvPr>
          <p:cNvSpPr>
            <a:spLocks xmlns:a="http://schemas.openxmlformats.org/drawingml/2006/main" noGrp="1"/>
          </p:cNvSpPr>
          <p:nvPr/>
        </p:nvSpPr>
        <p:spPr>
          <a:xfrm xmlns:a="http://schemas.openxmlformats.org/drawingml/2006/main">
            <a:off x="10287000" y="5219700"/>
            <a:ext cx="666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7E860BFC-6320-4886-B523-4C7EBA816BBF}"/>
              </a:ext>
            </a:extLst>
          </p:cNvPr>
          <p:cNvSpPr>
            <a:spLocks xmlns:a="http://schemas.openxmlformats.org/drawingml/2006/main" noGrp="1"/>
          </p:cNvSpPr>
          <p:nvPr/>
        </p:nvSpPr>
        <p:spPr>
          <a:xfrm xmlns:a="http://schemas.openxmlformats.org/drawingml/2006/main">
            <a:off x="10639425" y="52197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2F1691DE-81E3-491C-9F9E-F2C1C39C39E3}"/>
              </a:ext>
            </a:extLst>
          </p:cNvPr>
          <p:cNvSpPr>
            <a:spLocks xmlns:a="http://schemas.openxmlformats.org/drawingml/2006/main" noGrp="1"/>
          </p:cNvSpPr>
          <p:nvPr/>
        </p:nvSpPr>
        <p:spPr>
          <a:xfrm xmlns:a="http://schemas.openxmlformats.org/drawingml/2006/main">
            <a:off x="10782300" y="5219700"/>
            <a:ext cx="762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FF470306-1EF4-4419-97DF-A48F63CB758A}"/>
              </a:ext>
            </a:extLst>
          </p:cNvPr>
          <p:cNvSpPr>
            <a:spLocks xmlns:a="http://schemas.openxmlformats.org/drawingml/2006/main" noGrp="1"/>
          </p:cNvSpPr>
          <p:nvPr/>
        </p:nvSpPr>
        <p:spPr>
          <a:xfrm xmlns:a="http://schemas.openxmlformats.org/drawingml/2006/main">
            <a:off x="10925175" y="5219700"/>
            <a:ext cx="2190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06148950-D234-48AC-B4D2-FEF69328BE29}"/>
              </a:ext>
            </a:extLst>
          </p:cNvPr>
          <p:cNvSpPr>
            <a:spLocks xmlns:a="http://schemas.openxmlformats.org/drawingml/2006/main" noGrp="1"/>
          </p:cNvSpPr>
          <p:nvPr/>
        </p:nvSpPr>
        <p:spPr>
          <a:xfrm xmlns:a="http://schemas.openxmlformats.org/drawingml/2006/main">
            <a:off x="10134600" y="52959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EB68CA4A-F2DE-4C62-8FFF-A752A70D1E3C}"/>
              </a:ext>
            </a:extLst>
          </p:cNvPr>
          <p:cNvSpPr>
            <a:spLocks xmlns:a="http://schemas.openxmlformats.org/drawingml/2006/main" noGrp="1"/>
          </p:cNvSpPr>
          <p:nvPr/>
        </p:nvSpPr>
        <p:spPr>
          <a:xfrm xmlns:a="http://schemas.openxmlformats.org/drawingml/2006/main">
            <a:off x="10353675" y="5295900"/>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02601AD7-0321-42B3-9E16-611F78384C86}"/>
              </a:ext>
            </a:extLst>
          </p:cNvPr>
          <p:cNvSpPr>
            <a:spLocks xmlns:a="http://schemas.openxmlformats.org/drawingml/2006/main" noGrp="1"/>
          </p:cNvSpPr>
          <p:nvPr/>
        </p:nvSpPr>
        <p:spPr>
          <a:xfrm xmlns:a="http://schemas.openxmlformats.org/drawingml/2006/main">
            <a:off x="10496550" y="521970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927B4439-AC29-4AC3-BE97-66E5E203157B}"/>
              </a:ext>
            </a:extLst>
          </p:cNvPr>
          <p:cNvSpPr>
            <a:spLocks xmlns:a="http://schemas.openxmlformats.org/drawingml/2006/main" noGrp="1"/>
          </p:cNvSpPr>
          <p:nvPr/>
        </p:nvSpPr>
        <p:spPr>
          <a:xfrm xmlns:a="http://schemas.openxmlformats.org/drawingml/2006/main">
            <a:off x="10782300" y="5295900"/>
            <a:ext cx="1428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91F5A766-21AF-49BE-A162-FC51A51C86F0}"/>
              </a:ext>
            </a:extLst>
          </p:cNvPr>
          <p:cNvSpPr>
            <a:spLocks xmlns:a="http://schemas.openxmlformats.org/drawingml/2006/main" noGrp="1"/>
          </p:cNvSpPr>
          <p:nvPr/>
        </p:nvSpPr>
        <p:spPr>
          <a:xfrm xmlns:a="http://schemas.openxmlformats.org/drawingml/2006/main">
            <a:off x="10067925" y="5362575"/>
            <a:ext cx="7905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57E6747A-3E3C-48EF-BF7A-5242B623EBBB}"/>
              </a:ext>
            </a:extLst>
          </p:cNvPr>
          <p:cNvSpPr>
            <a:spLocks xmlns:a="http://schemas.openxmlformats.org/drawingml/2006/main" noGrp="1"/>
          </p:cNvSpPr>
          <p:nvPr/>
        </p:nvSpPr>
        <p:spPr>
          <a:xfrm xmlns:a="http://schemas.openxmlformats.org/drawingml/2006/main">
            <a:off x="10925175" y="5362575"/>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0374D043-AD80-435D-B125-517AA1B9736F}"/>
              </a:ext>
            </a:extLst>
          </p:cNvPr>
          <p:cNvSpPr>
            <a:spLocks xmlns:a="http://schemas.openxmlformats.org/drawingml/2006/main" noGrp="1"/>
          </p:cNvSpPr>
          <p:nvPr/>
        </p:nvSpPr>
        <p:spPr>
          <a:xfrm xmlns:a="http://schemas.openxmlformats.org/drawingml/2006/main">
            <a:off x="9925050" y="5362575"/>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FF691426-0FDF-45B7-B412-5DF1EA5459A7}"/>
              </a:ext>
            </a:extLst>
          </p:cNvPr>
          <p:cNvSpPr>
            <a:spLocks xmlns:a="http://schemas.openxmlformats.org/drawingml/2006/main" noGrp="1"/>
          </p:cNvSpPr>
          <p:nvPr/>
        </p:nvSpPr>
        <p:spPr>
          <a:xfrm xmlns:a="http://schemas.openxmlformats.org/drawingml/2006/main">
            <a:off x="10134600" y="5438775"/>
            <a:ext cx="2190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A1ABC4E8-D047-4EF5-B745-4E0401223134}"/>
              </a:ext>
            </a:extLst>
          </p:cNvPr>
          <p:cNvSpPr>
            <a:spLocks xmlns:a="http://schemas.openxmlformats.org/drawingml/2006/main" noGrp="1"/>
          </p:cNvSpPr>
          <p:nvPr/>
        </p:nvSpPr>
        <p:spPr>
          <a:xfrm xmlns:a="http://schemas.openxmlformats.org/drawingml/2006/main">
            <a:off x="10429875" y="5438775"/>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B7CDC115-63A4-403E-942B-472DB90DCAB0}"/>
              </a:ext>
            </a:extLst>
          </p:cNvPr>
          <p:cNvSpPr>
            <a:spLocks xmlns:a="http://schemas.openxmlformats.org/drawingml/2006/main" noGrp="1"/>
          </p:cNvSpPr>
          <p:nvPr/>
        </p:nvSpPr>
        <p:spPr>
          <a:xfrm xmlns:a="http://schemas.openxmlformats.org/drawingml/2006/main">
            <a:off x="10639425" y="5438775"/>
            <a:ext cx="7620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1A8E1371-07BD-4887-B2F2-704BD0550E05}"/>
              </a:ext>
            </a:extLst>
          </p:cNvPr>
          <p:cNvSpPr>
            <a:spLocks xmlns:a="http://schemas.openxmlformats.org/drawingml/2006/main" noGrp="1"/>
          </p:cNvSpPr>
          <p:nvPr/>
        </p:nvSpPr>
        <p:spPr>
          <a:xfrm xmlns:a="http://schemas.openxmlformats.org/drawingml/2006/main">
            <a:off x="10782300" y="5438775"/>
            <a:ext cx="3619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A0797A57-C0FA-4EC6-AF4A-63B73275AEAE}"/>
              </a:ext>
            </a:extLst>
          </p:cNvPr>
          <p:cNvSpPr>
            <a:spLocks xmlns:a="http://schemas.openxmlformats.org/drawingml/2006/main" noGrp="1"/>
          </p:cNvSpPr>
          <p:nvPr/>
        </p:nvSpPr>
        <p:spPr>
          <a:xfrm xmlns:a="http://schemas.openxmlformats.org/drawingml/2006/main">
            <a:off x="9496425" y="5362575"/>
            <a:ext cx="209550" cy="2190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F6286070-7F02-480B-AAED-917C125ADA64}"/>
              </a:ext>
            </a:extLst>
          </p:cNvPr>
          <p:cNvSpPr>
            <a:spLocks xmlns:a="http://schemas.openxmlformats.org/drawingml/2006/main" noGrp="1"/>
          </p:cNvSpPr>
          <p:nvPr/>
        </p:nvSpPr>
        <p:spPr>
          <a:xfrm xmlns:a="http://schemas.openxmlformats.org/drawingml/2006/main">
            <a:off x="9925050" y="55054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64CAB1B7-45A5-4A9F-959F-A8B5B730C499}"/>
              </a:ext>
            </a:extLst>
          </p:cNvPr>
          <p:cNvSpPr>
            <a:spLocks xmlns:a="http://schemas.openxmlformats.org/drawingml/2006/main" noGrp="1"/>
          </p:cNvSpPr>
          <p:nvPr/>
        </p:nvSpPr>
        <p:spPr>
          <a:xfrm xmlns:a="http://schemas.openxmlformats.org/drawingml/2006/main">
            <a:off x="10287000" y="5505450"/>
            <a:ext cx="28575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8FDFDBC4-BDCE-43A5-BCC4-921B09985C65}"/>
              </a:ext>
            </a:extLst>
          </p:cNvPr>
          <p:cNvSpPr>
            <a:spLocks xmlns:a="http://schemas.openxmlformats.org/drawingml/2006/main" noGrp="1"/>
          </p:cNvSpPr>
          <p:nvPr/>
        </p:nvSpPr>
        <p:spPr>
          <a:xfrm xmlns:a="http://schemas.openxmlformats.org/drawingml/2006/main">
            <a:off x="10858500" y="5505450"/>
            <a:ext cx="1428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FD681B65-930D-4198-83E2-E68F8FCE3169}"/>
              </a:ext>
            </a:extLst>
          </p:cNvPr>
          <p:cNvSpPr>
            <a:spLocks xmlns:a="http://schemas.openxmlformats.org/drawingml/2006/main" noGrp="1"/>
          </p:cNvSpPr>
          <p:nvPr/>
        </p:nvSpPr>
        <p:spPr>
          <a:xfrm xmlns:a="http://schemas.openxmlformats.org/drawingml/2006/main">
            <a:off x="9353550" y="5295900"/>
            <a:ext cx="66675" cy="35242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1" name="">
            <a:extLst xmlns:a="http://schemas.openxmlformats.org/drawingml/2006/main">
              <a:ext uri="{FF2B5EF4-FFF2-40B4-BE49-F238E27FC236}">
                <a16:creationId xmlns:a16="http://schemas.microsoft.com/office/drawing/2014/main" id="{BDFD3599-F7C2-405D-810F-182B20887027}"/>
              </a:ext>
            </a:extLst>
          </p:cNvPr>
          <p:cNvSpPr>
            <a:spLocks xmlns:a="http://schemas.openxmlformats.org/drawingml/2006/main" noGrp="1"/>
          </p:cNvSpPr>
          <p:nvPr/>
        </p:nvSpPr>
        <p:spPr>
          <a:xfrm xmlns:a="http://schemas.openxmlformats.org/drawingml/2006/main">
            <a:off x="9782175" y="5295900"/>
            <a:ext cx="66675" cy="35242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2" name="">
            <a:extLst xmlns:a="http://schemas.openxmlformats.org/drawingml/2006/main">
              <a:ext uri="{FF2B5EF4-FFF2-40B4-BE49-F238E27FC236}">
                <a16:creationId xmlns:a16="http://schemas.microsoft.com/office/drawing/2014/main" id="{894E7993-2C87-4C48-9888-E5743A6F8265}"/>
              </a:ext>
            </a:extLst>
          </p:cNvPr>
          <p:cNvSpPr>
            <a:spLocks xmlns:a="http://schemas.openxmlformats.org/drawingml/2006/main" noGrp="1"/>
          </p:cNvSpPr>
          <p:nvPr/>
        </p:nvSpPr>
        <p:spPr>
          <a:xfrm xmlns:a="http://schemas.openxmlformats.org/drawingml/2006/main">
            <a:off x="10067925" y="5581650"/>
            <a:ext cx="66675"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3" name="">
            <a:extLst xmlns:a="http://schemas.openxmlformats.org/drawingml/2006/main">
              <a:ext uri="{FF2B5EF4-FFF2-40B4-BE49-F238E27FC236}">
                <a16:creationId xmlns:a16="http://schemas.microsoft.com/office/drawing/2014/main" id="{90B7541E-278E-407B-923A-7B713438954F}"/>
              </a:ext>
            </a:extLst>
          </p:cNvPr>
          <p:cNvSpPr>
            <a:spLocks xmlns:a="http://schemas.openxmlformats.org/drawingml/2006/main" noGrp="1"/>
          </p:cNvSpPr>
          <p:nvPr/>
        </p:nvSpPr>
        <p:spPr>
          <a:xfrm xmlns:a="http://schemas.openxmlformats.org/drawingml/2006/main">
            <a:off x="10353675" y="5581650"/>
            <a:ext cx="2857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4" name="">
            <a:extLst xmlns:a="http://schemas.openxmlformats.org/drawingml/2006/main">
              <a:ext uri="{FF2B5EF4-FFF2-40B4-BE49-F238E27FC236}">
                <a16:creationId xmlns:a16="http://schemas.microsoft.com/office/drawing/2014/main" id="{4CE515BC-F376-4446-93BB-63A8234F1E4B}"/>
              </a:ext>
            </a:extLst>
          </p:cNvPr>
          <p:cNvSpPr>
            <a:spLocks xmlns:a="http://schemas.openxmlformats.org/drawingml/2006/main" noGrp="1"/>
          </p:cNvSpPr>
          <p:nvPr/>
        </p:nvSpPr>
        <p:spPr>
          <a:xfrm xmlns:a="http://schemas.openxmlformats.org/drawingml/2006/main">
            <a:off x="10715625" y="5581650"/>
            <a:ext cx="209550" cy="666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5" name="">
            <a:extLst xmlns:a="http://schemas.openxmlformats.org/drawingml/2006/main">
              <a:ext uri="{FF2B5EF4-FFF2-40B4-BE49-F238E27FC236}">
                <a16:creationId xmlns:a16="http://schemas.microsoft.com/office/drawing/2014/main" id="{6A664052-BF57-419F-8299-B9DC61B385E1}"/>
              </a:ext>
            </a:extLst>
          </p:cNvPr>
          <p:cNvSpPr>
            <a:spLocks xmlns:a="http://schemas.openxmlformats.org/drawingml/2006/main" noGrp="1"/>
          </p:cNvSpPr>
          <p:nvPr/>
        </p:nvSpPr>
        <p:spPr>
          <a:xfrm xmlns:a="http://schemas.openxmlformats.org/drawingml/2006/main">
            <a:off x="11068050" y="5505450"/>
            <a:ext cx="76200"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6" name="">
            <a:extLst xmlns:a="http://schemas.openxmlformats.org/drawingml/2006/main">
              <a:ext uri="{FF2B5EF4-FFF2-40B4-BE49-F238E27FC236}">
                <a16:creationId xmlns:a16="http://schemas.microsoft.com/office/drawing/2014/main" id="{F086B8A2-64B4-4296-81F6-C180D356C861}"/>
              </a:ext>
            </a:extLst>
          </p:cNvPr>
          <p:cNvSpPr>
            <a:spLocks xmlns:a="http://schemas.openxmlformats.org/drawingml/2006/main" noGrp="1"/>
          </p:cNvSpPr>
          <p:nvPr/>
        </p:nvSpPr>
        <p:spPr>
          <a:xfrm xmlns:a="http://schemas.openxmlformats.org/drawingml/2006/main">
            <a:off x="9353550" y="5648325"/>
            <a:ext cx="495300"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7" name="">
            <a:extLst xmlns:a="http://schemas.openxmlformats.org/drawingml/2006/main">
              <a:ext uri="{FF2B5EF4-FFF2-40B4-BE49-F238E27FC236}">
                <a16:creationId xmlns:a16="http://schemas.microsoft.com/office/drawing/2014/main" id="{F1021A17-95A3-417A-BA2F-9FCA1D3F6468}"/>
              </a:ext>
            </a:extLst>
          </p:cNvPr>
          <p:cNvSpPr>
            <a:spLocks xmlns:a="http://schemas.openxmlformats.org/drawingml/2006/main" noGrp="1"/>
          </p:cNvSpPr>
          <p:nvPr/>
        </p:nvSpPr>
        <p:spPr>
          <a:xfrm xmlns:a="http://schemas.openxmlformats.org/drawingml/2006/main">
            <a:off x="9925050" y="5581650"/>
            <a:ext cx="66675" cy="142875"/>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8" name="">
            <a:extLst xmlns:a="http://schemas.openxmlformats.org/drawingml/2006/main">
              <a:ext uri="{FF2B5EF4-FFF2-40B4-BE49-F238E27FC236}">
                <a16:creationId xmlns:a16="http://schemas.microsoft.com/office/drawing/2014/main" id="{4067D49F-B0A5-4005-BC41-67FC2EB8AC80}"/>
              </a:ext>
            </a:extLst>
          </p:cNvPr>
          <p:cNvSpPr>
            <a:spLocks xmlns:a="http://schemas.openxmlformats.org/drawingml/2006/main" noGrp="1"/>
          </p:cNvSpPr>
          <p:nvPr/>
        </p:nvSpPr>
        <p:spPr>
          <a:xfrm xmlns:a="http://schemas.openxmlformats.org/drawingml/2006/main">
            <a:off x="10134600" y="5648325"/>
            <a:ext cx="29527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59" name="">
            <a:extLst xmlns:a="http://schemas.openxmlformats.org/drawingml/2006/main">
              <a:ext uri="{FF2B5EF4-FFF2-40B4-BE49-F238E27FC236}">
                <a16:creationId xmlns:a16="http://schemas.microsoft.com/office/drawing/2014/main" id="{9AFD584B-C632-4B5B-8B62-AF83DDB73A4A}"/>
              </a:ext>
            </a:extLst>
          </p:cNvPr>
          <p:cNvSpPr>
            <a:spLocks xmlns:a="http://schemas.openxmlformats.org/drawingml/2006/main" noGrp="1"/>
          </p:cNvSpPr>
          <p:nvPr/>
        </p:nvSpPr>
        <p:spPr>
          <a:xfrm xmlns:a="http://schemas.openxmlformats.org/drawingml/2006/main">
            <a:off x="10715625" y="5648325"/>
            <a:ext cx="428625" cy="76200"/>
          </a:xfrm>
          <a:prstGeom xmlns:a="http://schemas.openxmlformats.org/drawingml/2006/main" prst="rect">
            <a:avLst/>
          </a:prstGeom>
          <a:solidFill xmlns:a="http://schemas.openxmlformats.org/drawingml/2006/main">
            <a:srgbClr val="1A1714"/>
          </a:solidFill>
          <a:ln xmlns:a="http://schemas.openxmlformats.org/drawingml/2006/main" w="0">
            <a:noFill/>
            <a:prstDash val="solid"/>
          </a:ln>
        </p:spPr>
      </p:sp>
      <p:sp>
        <p:nvSpPr>
          <p:cNvPr id="260" name="">
            <a:extLst xmlns:a="http://schemas.openxmlformats.org/drawingml/2006/main">
              <a:ext uri="{FF2B5EF4-FFF2-40B4-BE49-F238E27FC236}">
                <a16:creationId xmlns:a16="http://schemas.microsoft.com/office/drawing/2014/main" id="{0C7665A6-36AF-449C-83CB-58B4D603A1D3}"/>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FOUNDER PRICING</a:t>
            </a:r>
          </a:p>
        </p:txBody>
      </p:sp>
      <p:sp>
        <p:nvSpPr>
          <p:cNvPr id="261" name="">
            <a:extLst xmlns:a="http://schemas.openxmlformats.org/drawingml/2006/main">
              <a:ext uri="{FF2B5EF4-FFF2-40B4-BE49-F238E27FC236}">
                <a16:creationId xmlns:a16="http://schemas.microsoft.com/office/drawing/2014/main" id="{96121F8F-D8A5-41ED-B937-2EAFAFDDC48E}"/>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5b0d02551aff4e8c"/>
              </a:rPr>
              <a:t>HOMIESAI.COM/START</a:t>
            </a:r>
          </a:p>
        </p:txBody>
      </p:sp>
    </p:spTree>
    <p:extLst>
      <p:ext uri="{BB962C8B-B14F-4D97-AF65-F5344CB8AC3E}">
        <p14:creationId xmlns:p14="http://schemas.microsoft.com/office/powerpoint/2010/main" val="114180286"/>
      </p:ext>
    </p:extLst>
  </p:cSld>
</p:sld>
</file>

<file path=ppt/slides/slide51.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62" name="">
            <a:extLst xmlns:a="http://schemas.openxmlformats.org/drawingml/2006/main">
              <a:ext uri="{FF2B5EF4-FFF2-40B4-BE49-F238E27FC236}">
                <a16:creationId xmlns:a16="http://schemas.microsoft.com/office/drawing/2014/main" id="{5E0DBE63-7351-4695-9A76-E3183FF99FDC}"/>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E3FA84F-5A27-403D-8827-4FC043D48AC5}"/>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4B5E27E-2A46-422A-9DE2-4331ED064890}"/>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1139AF6-1FF0-4395-8C17-5D35343C4BF5}"/>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6BB7C31-A819-4BC0-A0BD-DABF62B4C07B}"/>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88A5A0F-F183-4645-8E17-8CE212C3B11A}"/>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6D6B53C-5D61-40AF-87EB-39DC1D3B5966}"/>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1A976D69-9C4D-4DD9-BC77-6487ED24AF47}"/>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370ADC8-E553-465F-8D60-DABD8373FB9D}"/>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3416249-C6B7-44F5-B044-B5A1B97D4F26}"/>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272" name=""/>
          <p:cNvPicPr>
            <a:picLocks xmlns:a="http://schemas.openxmlformats.org/drawingml/2006/main" noChangeAspect="1"/>
          </p:cNvPicPr>
          <p:nvPr/>
        </p:nvPicPr>
        <p:blipFill>
          <a:blip xmlns:r="http://schemas.openxmlformats.org/officeDocument/2006/relationships" xmlns:a="http://schemas.openxmlformats.org/drawingml/2006/main" r:embed="R9357cdf0a6aa4d51"/>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A329ECAA-96C0-4D25-878B-51929399FF0B}"/>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85416CB4-F9D3-4AC3-B65B-1909E5506EB9}"/>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664bb7dc38cb4b33"/>
              </a:rPr>
              <a:t>HOMIESAI.COM/SLIDES</a:t>
            </a:r>
          </a:p>
        </p:txBody>
      </p:sp>
      <p:pic>
        <p:nvPicPr>
          <p:cNvPr id="275" name=""/>
          <p:cNvPicPr>
            <a:picLocks xmlns:a="http://schemas.openxmlformats.org/drawingml/2006/main" noChangeAspect="1"/>
          </p:cNvPicPr>
          <p:nvPr/>
        </p:nvPicPr>
        <p:blipFill>
          <a:blip xmlns:r="http://schemas.openxmlformats.org/officeDocument/2006/relationships" xmlns:a="http://schemas.openxmlformats.org/drawingml/2006/main" r:embed="Re9fcd7ddfb4944bf"/>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27B3C4C6-5BC3-4FEC-B01F-CB6A54C05FD5}"/>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THE OFFER</a:t>
            </a:r>
          </a:p>
        </p:txBody>
      </p:sp>
      <p:sp>
        <p:nvSpPr>
          <p:cNvPr id="16" name="">
            <a:extLst xmlns:a="http://schemas.openxmlformats.org/drawingml/2006/main">
              <a:ext uri="{FF2B5EF4-FFF2-40B4-BE49-F238E27FC236}">
                <a16:creationId xmlns:a16="http://schemas.microsoft.com/office/drawing/2014/main" id="{A0AC212F-9A12-44A6-810F-C403C476FF0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51 / 60</a:t>
            </a:r>
          </a:p>
        </p:txBody>
      </p:sp>
      <p:sp>
        <p:nvSpPr>
          <p:cNvPr id="17" name="">
            <a:extLst xmlns:a="http://schemas.openxmlformats.org/drawingml/2006/main">
              <a:ext uri="{FF2B5EF4-FFF2-40B4-BE49-F238E27FC236}">
                <a16:creationId xmlns:a16="http://schemas.microsoft.com/office/drawing/2014/main" id="{E56033EF-B5F9-473E-9291-3FC3775AEC69}"/>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8" name="">
            <a:extLst xmlns:a="http://schemas.openxmlformats.org/drawingml/2006/main">
              <a:ext uri="{FF2B5EF4-FFF2-40B4-BE49-F238E27FC236}">
                <a16:creationId xmlns:a16="http://schemas.microsoft.com/office/drawing/2014/main" id="{6A2D7D42-C460-41BE-B74F-C11ABC966AC0}"/>
              </a:ext>
            </a:extLst>
          </p:cNvPr>
          <p:cNvSpPr>
            <a:spLocks xmlns:a="http://schemas.openxmlformats.org/drawingml/2006/main" noGrp="1"/>
          </p:cNvSpPr>
          <p:nvPr/>
        </p:nvSpPr>
        <p:spPr>
          <a:xfrm xmlns:a="http://schemas.openxmlformats.org/drawingml/2006/main">
            <a:off x="9354217" y="3933825"/>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1FBEC051-5D6A-42A5-ACE9-33897C7FC561}"/>
              </a:ext>
            </a:extLst>
          </p:cNvPr>
          <p:cNvSpPr>
            <a:spLocks xmlns:a="http://schemas.openxmlformats.org/drawingml/2006/main" noGrp="1"/>
          </p:cNvSpPr>
          <p:nvPr/>
        </p:nvSpPr>
        <p:spPr>
          <a:xfrm xmlns:a="http://schemas.openxmlformats.org/drawingml/2006/main">
            <a:off x="9992392" y="393382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6EFC3EF7-8F66-4EE0-B6D7-9E85C57DE041}"/>
              </a:ext>
            </a:extLst>
          </p:cNvPr>
          <p:cNvSpPr>
            <a:spLocks xmlns:a="http://schemas.openxmlformats.org/drawingml/2006/main" noGrp="1"/>
          </p:cNvSpPr>
          <p:nvPr/>
        </p:nvSpPr>
        <p:spPr>
          <a:xfrm xmlns:a="http://schemas.openxmlformats.org/drawingml/2006/main">
            <a:off x="10354342" y="393382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15313DE-5C48-42B7-8BC2-FEAF9BA7C779}"/>
              </a:ext>
            </a:extLst>
          </p:cNvPr>
          <p:cNvSpPr>
            <a:spLocks xmlns:a="http://schemas.openxmlformats.org/drawingml/2006/main" noGrp="1"/>
          </p:cNvSpPr>
          <p:nvPr/>
        </p:nvSpPr>
        <p:spPr>
          <a:xfrm xmlns:a="http://schemas.openxmlformats.org/drawingml/2006/main">
            <a:off x="10497217" y="393382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E3A3592C-75D7-4C3C-B1AD-34B41D21AF0D}"/>
              </a:ext>
            </a:extLst>
          </p:cNvPr>
          <p:cNvSpPr>
            <a:spLocks xmlns:a="http://schemas.openxmlformats.org/drawingml/2006/main" noGrp="1"/>
          </p:cNvSpPr>
          <p:nvPr/>
        </p:nvSpPr>
        <p:spPr>
          <a:xfrm xmlns:a="http://schemas.openxmlformats.org/drawingml/2006/main">
            <a:off x="10640092" y="3933825"/>
            <a:ext cx="5048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785874C1-04E0-40D4-BE8B-E39FFBE71BD1}"/>
              </a:ext>
            </a:extLst>
          </p:cNvPr>
          <p:cNvSpPr>
            <a:spLocks xmlns:a="http://schemas.openxmlformats.org/drawingml/2006/main" noGrp="1"/>
          </p:cNvSpPr>
          <p:nvPr/>
        </p:nvSpPr>
        <p:spPr>
          <a:xfrm xmlns:a="http://schemas.openxmlformats.org/drawingml/2006/main">
            <a:off x="9925717" y="4000500"/>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A89A2FFD-1E8C-46F2-8445-512043A9619E}"/>
              </a:ext>
            </a:extLst>
          </p:cNvPr>
          <p:cNvSpPr>
            <a:spLocks xmlns:a="http://schemas.openxmlformats.org/drawingml/2006/main" noGrp="1"/>
          </p:cNvSpPr>
          <p:nvPr/>
        </p:nvSpPr>
        <p:spPr>
          <a:xfrm xmlns:a="http://schemas.openxmlformats.org/drawingml/2006/main">
            <a:off x="10211467" y="40005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054FD72A-703F-4C96-A2D7-B83F8F697FC2}"/>
              </a:ext>
            </a:extLst>
          </p:cNvPr>
          <p:cNvSpPr>
            <a:spLocks xmlns:a="http://schemas.openxmlformats.org/drawingml/2006/main" noGrp="1"/>
          </p:cNvSpPr>
          <p:nvPr/>
        </p:nvSpPr>
        <p:spPr>
          <a:xfrm xmlns:a="http://schemas.openxmlformats.org/drawingml/2006/main">
            <a:off x="10430542" y="40005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2AF49EAB-6E2C-4D18-B386-6F395C0C5FEB}"/>
              </a:ext>
            </a:extLst>
          </p:cNvPr>
          <p:cNvSpPr>
            <a:spLocks xmlns:a="http://schemas.openxmlformats.org/drawingml/2006/main" noGrp="1"/>
          </p:cNvSpPr>
          <p:nvPr/>
        </p:nvSpPr>
        <p:spPr>
          <a:xfrm xmlns:a="http://schemas.openxmlformats.org/drawingml/2006/main">
            <a:off x="9992392" y="40767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B4DE6A63-456F-482C-B597-8AD7922E22A7}"/>
              </a:ext>
            </a:extLst>
          </p:cNvPr>
          <p:cNvSpPr>
            <a:spLocks xmlns:a="http://schemas.openxmlformats.org/drawingml/2006/main" noGrp="1"/>
          </p:cNvSpPr>
          <p:nvPr/>
        </p:nvSpPr>
        <p:spPr>
          <a:xfrm xmlns:a="http://schemas.openxmlformats.org/drawingml/2006/main">
            <a:off x="10135267" y="4076700"/>
            <a:ext cx="1524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4A958762-B5CD-4D8F-B08A-E4D5183962F6}"/>
              </a:ext>
            </a:extLst>
          </p:cNvPr>
          <p:cNvSpPr>
            <a:spLocks xmlns:a="http://schemas.openxmlformats.org/drawingml/2006/main" noGrp="1"/>
          </p:cNvSpPr>
          <p:nvPr/>
        </p:nvSpPr>
        <p:spPr>
          <a:xfrm xmlns:a="http://schemas.openxmlformats.org/drawingml/2006/main">
            <a:off x="10354342" y="4076700"/>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B660FD00-F83F-478A-9FAB-1F49CABACD43}"/>
              </a:ext>
            </a:extLst>
          </p:cNvPr>
          <p:cNvSpPr>
            <a:spLocks xmlns:a="http://schemas.openxmlformats.org/drawingml/2006/main" noGrp="1"/>
          </p:cNvSpPr>
          <p:nvPr/>
        </p:nvSpPr>
        <p:spPr>
          <a:xfrm xmlns:a="http://schemas.openxmlformats.org/drawingml/2006/main">
            <a:off x="9925717" y="41433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F01B2969-5781-4D57-A735-2BFAF52EFE3F}"/>
              </a:ext>
            </a:extLst>
          </p:cNvPr>
          <p:cNvSpPr>
            <a:spLocks xmlns:a="http://schemas.openxmlformats.org/drawingml/2006/main" noGrp="1"/>
          </p:cNvSpPr>
          <p:nvPr/>
        </p:nvSpPr>
        <p:spPr>
          <a:xfrm xmlns:a="http://schemas.openxmlformats.org/drawingml/2006/main">
            <a:off x="10287667" y="4143375"/>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D6D9DDDD-7AEF-4AD9-A4B7-3E651FF5AF1C}"/>
              </a:ext>
            </a:extLst>
          </p:cNvPr>
          <p:cNvSpPr>
            <a:spLocks xmlns:a="http://schemas.openxmlformats.org/drawingml/2006/main" noGrp="1"/>
          </p:cNvSpPr>
          <p:nvPr/>
        </p:nvSpPr>
        <p:spPr>
          <a:xfrm xmlns:a="http://schemas.openxmlformats.org/drawingml/2006/main">
            <a:off x="9497092" y="4076700"/>
            <a:ext cx="209550" cy="2095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3F08E069-63C7-43D5-BADC-D534875B4E3F}"/>
              </a:ext>
            </a:extLst>
          </p:cNvPr>
          <p:cNvSpPr>
            <a:spLocks xmlns:a="http://schemas.openxmlformats.org/drawingml/2006/main" noGrp="1"/>
          </p:cNvSpPr>
          <p:nvPr/>
        </p:nvSpPr>
        <p:spPr>
          <a:xfrm xmlns:a="http://schemas.openxmlformats.org/drawingml/2006/main">
            <a:off x="10135267" y="42195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58E65AF0-A3EB-4B2E-AB10-E3843A93998A}"/>
              </a:ext>
            </a:extLst>
          </p:cNvPr>
          <p:cNvSpPr>
            <a:spLocks xmlns:a="http://schemas.openxmlformats.org/drawingml/2006/main" noGrp="1"/>
          </p:cNvSpPr>
          <p:nvPr/>
        </p:nvSpPr>
        <p:spPr>
          <a:xfrm xmlns:a="http://schemas.openxmlformats.org/drawingml/2006/main">
            <a:off x="10497217" y="42195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CE5DCEF2-6651-4823-A4C3-349D9F857E39}"/>
              </a:ext>
            </a:extLst>
          </p:cNvPr>
          <p:cNvSpPr>
            <a:spLocks xmlns:a="http://schemas.openxmlformats.org/drawingml/2006/main" noGrp="1"/>
          </p:cNvSpPr>
          <p:nvPr/>
        </p:nvSpPr>
        <p:spPr>
          <a:xfrm xmlns:a="http://schemas.openxmlformats.org/drawingml/2006/main">
            <a:off x="10782967" y="4076700"/>
            <a:ext cx="219075" cy="2095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6FC4F8F4-6C5F-42B2-AA36-2D7B54E57A96}"/>
              </a:ext>
            </a:extLst>
          </p:cNvPr>
          <p:cNvSpPr>
            <a:spLocks xmlns:a="http://schemas.openxmlformats.org/drawingml/2006/main" noGrp="1"/>
          </p:cNvSpPr>
          <p:nvPr/>
        </p:nvSpPr>
        <p:spPr>
          <a:xfrm xmlns:a="http://schemas.openxmlformats.org/drawingml/2006/main">
            <a:off x="9354217" y="4000500"/>
            <a:ext cx="66675"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68786D7E-825A-4A5C-8488-5DB024AFDC24}"/>
              </a:ext>
            </a:extLst>
          </p:cNvPr>
          <p:cNvSpPr>
            <a:spLocks xmlns:a="http://schemas.openxmlformats.org/drawingml/2006/main" noGrp="1"/>
          </p:cNvSpPr>
          <p:nvPr/>
        </p:nvSpPr>
        <p:spPr>
          <a:xfrm xmlns:a="http://schemas.openxmlformats.org/drawingml/2006/main">
            <a:off x="9782842" y="4000500"/>
            <a:ext cx="66675"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FC132AB5-D754-4854-9660-7A0AA7252E94}"/>
              </a:ext>
            </a:extLst>
          </p:cNvPr>
          <p:cNvSpPr>
            <a:spLocks xmlns:a="http://schemas.openxmlformats.org/drawingml/2006/main" noGrp="1"/>
          </p:cNvSpPr>
          <p:nvPr/>
        </p:nvSpPr>
        <p:spPr>
          <a:xfrm xmlns:a="http://schemas.openxmlformats.org/drawingml/2006/main">
            <a:off x="10430542" y="42862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4704207A-9E25-4514-ACBE-529D94FA4482}"/>
              </a:ext>
            </a:extLst>
          </p:cNvPr>
          <p:cNvSpPr>
            <a:spLocks xmlns:a="http://schemas.openxmlformats.org/drawingml/2006/main" noGrp="1"/>
          </p:cNvSpPr>
          <p:nvPr/>
        </p:nvSpPr>
        <p:spPr>
          <a:xfrm xmlns:a="http://schemas.openxmlformats.org/drawingml/2006/main">
            <a:off x="10640092" y="4000500"/>
            <a:ext cx="76200"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AF7470C7-A0EF-4CCE-9C5C-119C4644E66E}"/>
              </a:ext>
            </a:extLst>
          </p:cNvPr>
          <p:cNvSpPr>
            <a:spLocks xmlns:a="http://schemas.openxmlformats.org/drawingml/2006/main" noGrp="1"/>
          </p:cNvSpPr>
          <p:nvPr/>
        </p:nvSpPr>
        <p:spPr>
          <a:xfrm xmlns:a="http://schemas.openxmlformats.org/drawingml/2006/main">
            <a:off x="11068717" y="4000500"/>
            <a:ext cx="76200"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CF02B43E-8EBA-46F2-98AA-CFB041E75B47}"/>
              </a:ext>
            </a:extLst>
          </p:cNvPr>
          <p:cNvSpPr>
            <a:spLocks xmlns:a="http://schemas.openxmlformats.org/drawingml/2006/main" noGrp="1"/>
          </p:cNvSpPr>
          <p:nvPr/>
        </p:nvSpPr>
        <p:spPr>
          <a:xfrm xmlns:a="http://schemas.openxmlformats.org/drawingml/2006/main">
            <a:off x="9354217" y="4362450"/>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26C419F7-45FB-49C7-84B9-17AA2098DEC3}"/>
              </a:ext>
            </a:extLst>
          </p:cNvPr>
          <p:cNvSpPr>
            <a:spLocks xmlns:a="http://schemas.openxmlformats.org/drawingml/2006/main" noGrp="1"/>
          </p:cNvSpPr>
          <p:nvPr/>
        </p:nvSpPr>
        <p:spPr>
          <a:xfrm xmlns:a="http://schemas.openxmlformats.org/drawingml/2006/main">
            <a:off x="9925717" y="42862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A69BA69B-D677-462D-B3D6-EA8A303FAA59}"/>
              </a:ext>
            </a:extLst>
          </p:cNvPr>
          <p:cNvSpPr>
            <a:spLocks xmlns:a="http://schemas.openxmlformats.org/drawingml/2006/main" noGrp="1"/>
          </p:cNvSpPr>
          <p:nvPr/>
        </p:nvSpPr>
        <p:spPr>
          <a:xfrm xmlns:a="http://schemas.openxmlformats.org/drawingml/2006/main">
            <a:off x="10068592" y="42862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448AC6B6-F330-499C-8196-DDD90C595A7B}"/>
              </a:ext>
            </a:extLst>
          </p:cNvPr>
          <p:cNvSpPr>
            <a:spLocks xmlns:a="http://schemas.openxmlformats.org/drawingml/2006/main" noGrp="1"/>
          </p:cNvSpPr>
          <p:nvPr/>
        </p:nvSpPr>
        <p:spPr>
          <a:xfrm xmlns:a="http://schemas.openxmlformats.org/drawingml/2006/main">
            <a:off x="10354342" y="43624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9C3DD308-A38D-401B-85C1-A7CD2072F3C3}"/>
              </a:ext>
            </a:extLst>
          </p:cNvPr>
          <p:cNvSpPr>
            <a:spLocks xmlns:a="http://schemas.openxmlformats.org/drawingml/2006/main" noGrp="1"/>
          </p:cNvSpPr>
          <p:nvPr/>
        </p:nvSpPr>
        <p:spPr>
          <a:xfrm xmlns:a="http://schemas.openxmlformats.org/drawingml/2006/main">
            <a:off x="10497217" y="43624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237223A1-9199-42F8-BB3D-F40CED846900}"/>
              </a:ext>
            </a:extLst>
          </p:cNvPr>
          <p:cNvSpPr>
            <a:spLocks xmlns:a="http://schemas.openxmlformats.org/drawingml/2006/main" noGrp="1"/>
          </p:cNvSpPr>
          <p:nvPr/>
        </p:nvSpPr>
        <p:spPr>
          <a:xfrm xmlns:a="http://schemas.openxmlformats.org/drawingml/2006/main">
            <a:off x="10640092" y="4362450"/>
            <a:ext cx="5048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342A8170-8A5F-458E-85AF-40E956D24333}"/>
              </a:ext>
            </a:extLst>
          </p:cNvPr>
          <p:cNvSpPr>
            <a:spLocks xmlns:a="http://schemas.openxmlformats.org/drawingml/2006/main" noGrp="1"/>
          </p:cNvSpPr>
          <p:nvPr/>
        </p:nvSpPr>
        <p:spPr>
          <a:xfrm xmlns:a="http://schemas.openxmlformats.org/drawingml/2006/main">
            <a:off x="10211467" y="436245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7D6F0CB4-7883-49B4-BBF0-F678325CB525}"/>
              </a:ext>
            </a:extLst>
          </p:cNvPr>
          <p:cNvSpPr>
            <a:spLocks xmlns:a="http://schemas.openxmlformats.org/drawingml/2006/main" noGrp="1"/>
          </p:cNvSpPr>
          <p:nvPr/>
        </p:nvSpPr>
        <p:spPr>
          <a:xfrm xmlns:a="http://schemas.openxmlformats.org/drawingml/2006/main">
            <a:off x="10354342" y="44291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59949192-8BC8-4D9D-8055-C696E1F4D669}"/>
              </a:ext>
            </a:extLst>
          </p:cNvPr>
          <p:cNvSpPr>
            <a:spLocks xmlns:a="http://schemas.openxmlformats.org/drawingml/2006/main" noGrp="1"/>
          </p:cNvSpPr>
          <p:nvPr/>
        </p:nvSpPr>
        <p:spPr>
          <a:xfrm xmlns:a="http://schemas.openxmlformats.org/drawingml/2006/main">
            <a:off x="9354217" y="4505325"/>
            <a:ext cx="3524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4D5A5E91-833C-492E-8C5A-9F2CFA722F00}"/>
              </a:ext>
            </a:extLst>
          </p:cNvPr>
          <p:cNvSpPr>
            <a:spLocks xmlns:a="http://schemas.openxmlformats.org/drawingml/2006/main" noGrp="1"/>
          </p:cNvSpPr>
          <p:nvPr/>
        </p:nvSpPr>
        <p:spPr>
          <a:xfrm xmlns:a="http://schemas.openxmlformats.org/drawingml/2006/main">
            <a:off x="9782842" y="4505325"/>
            <a:ext cx="3524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2D0B04B2-CA9C-4F4B-83D0-DDDA9FA3D8BA}"/>
              </a:ext>
            </a:extLst>
          </p:cNvPr>
          <p:cNvSpPr>
            <a:spLocks xmlns:a="http://schemas.openxmlformats.org/drawingml/2006/main" noGrp="1"/>
          </p:cNvSpPr>
          <p:nvPr/>
        </p:nvSpPr>
        <p:spPr>
          <a:xfrm xmlns:a="http://schemas.openxmlformats.org/drawingml/2006/main">
            <a:off x="10211467" y="450532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407112A4-5600-47CF-A476-DE0A08B4A865}"/>
              </a:ext>
            </a:extLst>
          </p:cNvPr>
          <p:cNvSpPr>
            <a:spLocks xmlns:a="http://schemas.openxmlformats.org/drawingml/2006/main" noGrp="1"/>
          </p:cNvSpPr>
          <p:nvPr/>
        </p:nvSpPr>
        <p:spPr>
          <a:xfrm xmlns:a="http://schemas.openxmlformats.org/drawingml/2006/main">
            <a:off x="10573417" y="45053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B26C82DF-D6F3-489A-AC76-4D3B47665F1A}"/>
              </a:ext>
            </a:extLst>
          </p:cNvPr>
          <p:cNvSpPr>
            <a:spLocks xmlns:a="http://schemas.openxmlformats.org/drawingml/2006/main" noGrp="1"/>
          </p:cNvSpPr>
          <p:nvPr/>
        </p:nvSpPr>
        <p:spPr>
          <a:xfrm xmlns:a="http://schemas.openxmlformats.org/drawingml/2006/main">
            <a:off x="10859167" y="45053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AFEC4853-4C3A-425E-9ED5-2F3DFAA0C52F}"/>
              </a:ext>
            </a:extLst>
          </p:cNvPr>
          <p:cNvSpPr>
            <a:spLocks xmlns:a="http://schemas.openxmlformats.org/drawingml/2006/main" noGrp="1"/>
          </p:cNvSpPr>
          <p:nvPr/>
        </p:nvSpPr>
        <p:spPr>
          <a:xfrm xmlns:a="http://schemas.openxmlformats.org/drawingml/2006/main">
            <a:off x="9420892" y="45720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9AA6A59A-EF97-42B5-A075-ABA4880286CE}"/>
              </a:ext>
            </a:extLst>
          </p:cNvPr>
          <p:cNvSpPr>
            <a:spLocks xmlns:a="http://schemas.openxmlformats.org/drawingml/2006/main" noGrp="1"/>
          </p:cNvSpPr>
          <p:nvPr/>
        </p:nvSpPr>
        <p:spPr>
          <a:xfrm xmlns:a="http://schemas.openxmlformats.org/drawingml/2006/main">
            <a:off x="9563767" y="45720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B7D7B3A0-3F5A-4801-8F56-93E70DCEB2FA}"/>
              </a:ext>
            </a:extLst>
          </p:cNvPr>
          <p:cNvSpPr>
            <a:spLocks xmlns:a="http://schemas.openxmlformats.org/drawingml/2006/main" noGrp="1"/>
          </p:cNvSpPr>
          <p:nvPr/>
        </p:nvSpPr>
        <p:spPr>
          <a:xfrm xmlns:a="http://schemas.openxmlformats.org/drawingml/2006/main">
            <a:off x="9849517" y="4572000"/>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D1080ADD-E383-4EE9-BD34-B45B9E7943A1}"/>
              </a:ext>
            </a:extLst>
          </p:cNvPr>
          <p:cNvSpPr>
            <a:spLocks xmlns:a="http://schemas.openxmlformats.org/drawingml/2006/main" noGrp="1"/>
          </p:cNvSpPr>
          <p:nvPr/>
        </p:nvSpPr>
        <p:spPr>
          <a:xfrm xmlns:a="http://schemas.openxmlformats.org/drawingml/2006/main">
            <a:off x="10135267" y="45720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CCC8753D-A840-423C-B9AF-2A3533057F17}"/>
              </a:ext>
            </a:extLst>
          </p:cNvPr>
          <p:cNvSpPr>
            <a:spLocks xmlns:a="http://schemas.openxmlformats.org/drawingml/2006/main" noGrp="1"/>
          </p:cNvSpPr>
          <p:nvPr/>
        </p:nvSpPr>
        <p:spPr>
          <a:xfrm xmlns:a="http://schemas.openxmlformats.org/drawingml/2006/main">
            <a:off x="10287667" y="4572000"/>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3FA02565-865B-4F25-A882-6AE370B229A2}"/>
              </a:ext>
            </a:extLst>
          </p:cNvPr>
          <p:cNvSpPr>
            <a:spLocks xmlns:a="http://schemas.openxmlformats.org/drawingml/2006/main" noGrp="1"/>
          </p:cNvSpPr>
          <p:nvPr/>
        </p:nvSpPr>
        <p:spPr>
          <a:xfrm xmlns:a="http://schemas.openxmlformats.org/drawingml/2006/main">
            <a:off x="10497217" y="45720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D056877B-FF1F-4977-8A38-013857DFD160}"/>
              </a:ext>
            </a:extLst>
          </p:cNvPr>
          <p:cNvSpPr>
            <a:spLocks xmlns:a="http://schemas.openxmlformats.org/drawingml/2006/main" noGrp="1"/>
          </p:cNvSpPr>
          <p:nvPr/>
        </p:nvSpPr>
        <p:spPr>
          <a:xfrm xmlns:a="http://schemas.openxmlformats.org/drawingml/2006/main">
            <a:off x="10716292" y="450532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EA9CCF71-F29B-42C7-A5FC-24D4D45148F5}"/>
              </a:ext>
            </a:extLst>
          </p:cNvPr>
          <p:cNvSpPr>
            <a:spLocks xmlns:a="http://schemas.openxmlformats.org/drawingml/2006/main" noGrp="1"/>
          </p:cNvSpPr>
          <p:nvPr/>
        </p:nvSpPr>
        <p:spPr>
          <a:xfrm xmlns:a="http://schemas.openxmlformats.org/drawingml/2006/main">
            <a:off x="11002042" y="450532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CD3C274F-4CBF-4AF7-B048-4D3607420D5B}"/>
              </a:ext>
            </a:extLst>
          </p:cNvPr>
          <p:cNvSpPr>
            <a:spLocks xmlns:a="http://schemas.openxmlformats.org/drawingml/2006/main" noGrp="1"/>
          </p:cNvSpPr>
          <p:nvPr/>
        </p:nvSpPr>
        <p:spPr>
          <a:xfrm xmlns:a="http://schemas.openxmlformats.org/drawingml/2006/main">
            <a:off x="9420892" y="4648200"/>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C2B04FA3-0BE5-498B-B5DF-AF0D5E8730A0}"/>
              </a:ext>
            </a:extLst>
          </p:cNvPr>
          <p:cNvSpPr>
            <a:spLocks xmlns:a="http://schemas.openxmlformats.org/drawingml/2006/main" noGrp="1"/>
          </p:cNvSpPr>
          <p:nvPr/>
        </p:nvSpPr>
        <p:spPr>
          <a:xfrm xmlns:a="http://schemas.openxmlformats.org/drawingml/2006/main">
            <a:off x="9782842" y="46482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4F4BA399-412E-4BBC-9DCB-D4441D77C8E8}"/>
              </a:ext>
            </a:extLst>
          </p:cNvPr>
          <p:cNvSpPr>
            <a:spLocks xmlns:a="http://schemas.openxmlformats.org/drawingml/2006/main" noGrp="1"/>
          </p:cNvSpPr>
          <p:nvPr/>
        </p:nvSpPr>
        <p:spPr>
          <a:xfrm xmlns:a="http://schemas.openxmlformats.org/drawingml/2006/main">
            <a:off x="9992392" y="46482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ACC08366-350B-46B7-AA44-FFAE18C6CC7E}"/>
              </a:ext>
            </a:extLst>
          </p:cNvPr>
          <p:cNvSpPr>
            <a:spLocks xmlns:a="http://schemas.openxmlformats.org/drawingml/2006/main" noGrp="1"/>
          </p:cNvSpPr>
          <p:nvPr/>
        </p:nvSpPr>
        <p:spPr>
          <a:xfrm xmlns:a="http://schemas.openxmlformats.org/drawingml/2006/main">
            <a:off x="10211467" y="46482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43F399D8-E3D6-4ADE-8B8B-0A4A8FAAE9B8}"/>
              </a:ext>
            </a:extLst>
          </p:cNvPr>
          <p:cNvSpPr>
            <a:spLocks xmlns:a="http://schemas.openxmlformats.org/drawingml/2006/main" noGrp="1"/>
          </p:cNvSpPr>
          <p:nvPr/>
        </p:nvSpPr>
        <p:spPr>
          <a:xfrm xmlns:a="http://schemas.openxmlformats.org/drawingml/2006/main">
            <a:off x="10430542" y="4648200"/>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4403AA04-EEB2-4893-9625-2393106308B9}"/>
              </a:ext>
            </a:extLst>
          </p:cNvPr>
          <p:cNvSpPr>
            <a:spLocks xmlns:a="http://schemas.openxmlformats.org/drawingml/2006/main" noGrp="1"/>
          </p:cNvSpPr>
          <p:nvPr/>
        </p:nvSpPr>
        <p:spPr>
          <a:xfrm xmlns:a="http://schemas.openxmlformats.org/drawingml/2006/main">
            <a:off x="11002042" y="46482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F0FA9BBE-44AF-4971-B547-C98E80F8CBEF}"/>
              </a:ext>
            </a:extLst>
          </p:cNvPr>
          <p:cNvSpPr>
            <a:spLocks xmlns:a="http://schemas.openxmlformats.org/drawingml/2006/main" noGrp="1"/>
          </p:cNvSpPr>
          <p:nvPr/>
        </p:nvSpPr>
        <p:spPr>
          <a:xfrm xmlns:a="http://schemas.openxmlformats.org/drawingml/2006/main">
            <a:off x="9420892"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A885607B-DA19-4343-8F68-5D044D7BC22D}"/>
              </a:ext>
            </a:extLst>
          </p:cNvPr>
          <p:cNvSpPr>
            <a:spLocks xmlns:a="http://schemas.openxmlformats.org/drawingml/2006/main" noGrp="1"/>
          </p:cNvSpPr>
          <p:nvPr/>
        </p:nvSpPr>
        <p:spPr>
          <a:xfrm xmlns:a="http://schemas.openxmlformats.org/drawingml/2006/main">
            <a:off x="9563767"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C7970D0E-AF6E-4F62-8632-00B565D1A43E}"/>
              </a:ext>
            </a:extLst>
          </p:cNvPr>
          <p:cNvSpPr>
            <a:spLocks xmlns:a="http://schemas.openxmlformats.org/drawingml/2006/main" noGrp="1"/>
          </p:cNvSpPr>
          <p:nvPr/>
        </p:nvSpPr>
        <p:spPr>
          <a:xfrm xmlns:a="http://schemas.openxmlformats.org/drawingml/2006/main">
            <a:off x="9992392" y="47148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8BB3DF9E-C79D-4FEC-BC56-3FDC3D6E4255}"/>
              </a:ext>
            </a:extLst>
          </p:cNvPr>
          <p:cNvSpPr>
            <a:spLocks xmlns:a="http://schemas.openxmlformats.org/drawingml/2006/main" noGrp="1"/>
          </p:cNvSpPr>
          <p:nvPr/>
        </p:nvSpPr>
        <p:spPr>
          <a:xfrm xmlns:a="http://schemas.openxmlformats.org/drawingml/2006/main">
            <a:off x="10354342" y="4714875"/>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67E23F6C-E3EB-41F7-98C4-491305A9D549}"/>
              </a:ext>
            </a:extLst>
          </p:cNvPr>
          <p:cNvSpPr>
            <a:spLocks xmlns:a="http://schemas.openxmlformats.org/drawingml/2006/main" noGrp="1"/>
          </p:cNvSpPr>
          <p:nvPr/>
        </p:nvSpPr>
        <p:spPr>
          <a:xfrm xmlns:a="http://schemas.openxmlformats.org/drawingml/2006/main">
            <a:off x="10716292" y="4714875"/>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6C7BCF45-A9AC-4D22-B260-30371954BBC3}"/>
              </a:ext>
            </a:extLst>
          </p:cNvPr>
          <p:cNvSpPr>
            <a:spLocks xmlns:a="http://schemas.openxmlformats.org/drawingml/2006/main" noGrp="1"/>
          </p:cNvSpPr>
          <p:nvPr/>
        </p:nvSpPr>
        <p:spPr>
          <a:xfrm xmlns:a="http://schemas.openxmlformats.org/drawingml/2006/main">
            <a:off x="11068717"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F26D6353-59A5-4886-AD50-5B81690C30FA}"/>
              </a:ext>
            </a:extLst>
          </p:cNvPr>
          <p:cNvSpPr>
            <a:spLocks xmlns:a="http://schemas.openxmlformats.org/drawingml/2006/main" noGrp="1"/>
          </p:cNvSpPr>
          <p:nvPr/>
        </p:nvSpPr>
        <p:spPr>
          <a:xfrm xmlns:a="http://schemas.openxmlformats.org/drawingml/2006/main">
            <a:off x="9563767" y="4791075"/>
            <a:ext cx="3619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49EDABD8-7D45-46A5-9BA7-C161C0483100}"/>
              </a:ext>
            </a:extLst>
          </p:cNvPr>
          <p:cNvSpPr>
            <a:spLocks xmlns:a="http://schemas.openxmlformats.org/drawingml/2006/main" noGrp="1"/>
          </p:cNvSpPr>
          <p:nvPr/>
        </p:nvSpPr>
        <p:spPr>
          <a:xfrm xmlns:a="http://schemas.openxmlformats.org/drawingml/2006/main">
            <a:off x="9992392" y="47910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BB4EDC1F-4BB2-4BF0-B288-9B8283B0E911}"/>
              </a:ext>
            </a:extLst>
          </p:cNvPr>
          <p:cNvSpPr>
            <a:spLocks xmlns:a="http://schemas.openxmlformats.org/drawingml/2006/main" noGrp="1"/>
          </p:cNvSpPr>
          <p:nvPr/>
        </p:nvSpPr>
        <p:spPr>
          <a:xfrm xmlns:a="http://schemas.openxmlformats.org/drawingml/2006/main">
            <a:off x="10573417" y="4791075"/>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3C0B8860-8709-48C1-9674-3F6C51D46A79}"/>
              </a:ext>
            </a:extLst>
          </p:cNvPr>
          <p:cNvSpPr>
            <a:spLocks xmlns:a="http://schemas.openxmlformats.org/drawingml/2006/main" noGrp="1"/>
          </p:cNvSpPr>
          <p:nvPr/>
        </p:nvSpPr>
        <p:spPr>
          <a:xfrm xmlns:a="http://schemas.openxmlformats.org/drawingml/2006/main">
            <a:off x="10925842" y="4791075"/>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503D37B5-D130-4789-83C1-1525690ED825}"/>
              </a:ext>
            </a:extLst>
          </p:cNvPr>
          <p:cNvSpPr>
            <a:spLocks xmlns:a="http://schemas.openxmlformats.org/drawingml/2006/main" noGrp="1"/>
          </p:cNvSpPr>
          <p:nvPr/>
        </p:nvSpPr>
        <p:spPr>
          <a:xfrm xmlns:a="http://schemas.openxmlformats.org/drawingml/2006/main">
            <a:off x="9497092"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76AACD85-B821-47AA-986A-FABD63E9069C}"/>
              </a:ext>
            </a:extLst>
          </p:cNvPr>
          <p:cNvSpPr>
            <a:spLocks xmlns:a="http://schemas.openxmlformats.org/drawingml/2006/main" noGrp="1"/>
          </p:cNvSpPr>
          <p:nvPr/>
        </p:nvSpPr>
        <p:spPr>
          <a:xfrm xmlns:a="http://schemas.openxmlformats.org/drawingml/2006/main">
            <a:off x="9706642" y="48672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4CCCA7E9-6DF2-4660-98E8-63BD8537B3DB}"/>
              </a:ext>
            </a:extLst>
          </p:cNvPr>
          <p:cNvSpPr>
            <a:spLocks xmlns:a="http://schemas.openxmlformats.org/drawingml/2006/main" noGrp="1"/>
          </p:cNvSpPr>
          <p:nvPr/>
        </p:nvSpPr>
        <p:spPr>
          <a:xfrm xmlns:a="http://schemas.openxmlformats.org/drawingml/2006/main">
            <a:off x="9849517" y="48672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03CABDED-C504-491D-B632-03431C31B69C}"/>
              </a:ext>
            </a:extLst>
          </p:cNvPr>
          <p:cNvSpPr>
            <a:spLocks xmlns:a="http://schemas.openxmlformats.org/drawingml/2006/main" noGrp="1"/>
          </p:cNvSpPr>
          <p:nvPr/>
        </p:nvSpPr>
        <p:spPr>
          <a:xfrm xmlns:a="http://schemas.openxmlformats.org/drawingml/2006/main">
            <a:off x="10068592"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C6C0C6BD-9B75-48DB-9244-8D1A0E98B237}"/>
              </a:ext>
            </a:extLst>
          </p:cNvPr>
          <p:cNvSpPr>
            <a:spLocks xmlns:a="http://schemas.openxmlformats.org/drawingml/2006/main" noGrp="1"/>
          </p:cNvSpPr>
          <p:nvPr/>
        </p:nvSpPr>
        <p:spPr>
          <a:xfrm xmlns:a="http://schemas.openxmlformats.org/drawingml/2006/main">
            <a:off x="10287667" y="479107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9CEDA2EE-C812-48E7-A105-4845D1EFC71C}"/>
              </a:ext>
            </a:extLst>
          </p:cNvPr>
          <p:cNvSpPr>
            <a:spLocks xmlns:a="http://schemas.openxmlformats.org/drawingml/2006/main" noGrp="1"/>
          </p:cNvSpPr>
          <p:nvPr/>
        </p:nvSpPr>
        <p:spPr>
          <a:xfrm xmlns:a="http://schemas.openxmlformats.org/drawingml/2006/main">
            <a:off x="10497217"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044A9A2F-3311-4C5C-AB06-7241DCBCEEBC}"/>
              </a:ext>
            </a:extLst>
          </p:cNvPr>
          <p:cNvSpPr>
            <a:spLocks xmlns:a="http://schemas.openxmlformats.org/drawingml/2006/main" noGrp="1"/>
          </p:cNvSpPr>
          <p:nvPr/>
        </p:nvSpPr>
        <p:spPr>
          <a:xfrm xmlns:a="http://schemas.openxmlformats.org/drawingml/2006/main">
            <a:off x="10716292"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E412E10F-2CBA-4E8D-A31F-47430BE22B41}"/>
              </a:ext>
            </a:extLst>
          </p:cNvPr>
          <p:cNvSpPr>
            <a:spLocks xmlns:a="http://schemas.openxmlformats.org/drawingml/2006/main" noGrp="1"/>
          </p:cNvSpPr>
          <p:nvPr/>
        </p:nvSpPr>
        <p:spPr>
          <a:xfrm xmlns:a="http://schemas.openxmlformats.org/drawingml/2006/main">
            <a:off x="10859167"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6AE6D3BE-A279-41BF-AE59-07A969CA8018}"/>
              </a:ext>
            </a:extLst>
          </p:cNvPr>
          <p:cNvSpPr>
            <a:spLocks xmlns:a="http://schemas.openxmlformats.org/drawingml/2006/main" noGrp="1"/>
          </p:cNvSpPr>
          <p:nvPr/>
        </p:nvSpPr>
        <p:spPr>
          <a:xfrm xmlns:a="http://schemas.openxmlformats.org/drawingml/2006/main">
            <a:off x="11002042"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64C4E323-ADAA-47C8-85D5-C67397BFCEF4}"/>
              </a:ext>
            </a:extLst>
          </p:cNvPr>
          <p:cNvSpPr>
            <a:spLocks xmlns:a="http://schemas.openxmlformats.org/drawingml/2006/main" noGrp="1"/>
          </p:cNvSpPr>
          <p:nvPr/>
        </p:nvSpPr>
        <p:spPr>
          <a:xfrm xmlns:a="http://schemas.openxmlformats.org/drawingml/2006/main">
            <a:off x="9563767"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42D205CD-A96E-4B9E-AB09-9F2FF1D3F069}"/>
              </a:ext>
            </a:extLst>
          </p:cNvPr>
          <p:cNvSpPr>
            <a:spLocks xmlns:a="http://schemas.openxmlformats.org/drawingml/2006/main" noGrp="1"/>
          </p:cNvSpPr>
          <p:nvPr/>
        </p:nvSpPr>
        <p:spPr>
          <a:xfrm xmlns:a="http://schemas.openxmlformats.org/drawingml/2006/main">
            <a:off x="978284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8F190F58-0ECD-4B2C-9D1D-CBA35DB6F458}"/>
              </a:ext>
            </a:extLst>
          </p:cNvPr>
          <p:cNvSpPr>
            <a:spLocks xmlns:a="http://schemas.openxmlformats.org/drawingml/2006/main" noGrp="1"/>
          </p:cNvSpPr>
          <p:nvPr/>
        </p:nvSpPr>
        <p:spPr>
          <a:xfrm xmlns:a="http://schemas.openxmlformats.org/drawingml/2006/main">
            <a:off x="999239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2B937CFE-20CD-461E-9FF0-49DB9A1266CC}"/>
              </a:ext>
            </a:extLst>
          </p:cNvPr>
          <p:cNvSpPr>
            <a:spLocks xmlns:a="http://schemas.openxmlformats.org/drawingml/2006/main" noGrp="1"/>
          </p:cNvSpPr>
          <p:nvPr/>
        </p:nvSpPr>
        <p:spPr>
          <a:xfrm xmlns:a="http://schemas.openxmlformats.org/drawingml/2006/main">
            <a:off x="10287667" y="4933950"/>
            <a:ext cx="6381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6EB793CF-16C4-411D-935D-9B9086287B7C}"/>
              </a:ext>
            </a:extLst>
          </p:cNvPr>
          <p:cNvSpPr>
            <a:spLocks xmlns:a="http://schemas.openxmlformats.org/drawingml/2006/main" noGrp="1"/>
          </p:cNvSpPr>
          <p:nvPr/>
        </p:nvSpPr>
        <p:spPr>
          <a:xfrm xmlns:a="http://schemas.openxmlformats.org/drawingml/2006/main">
            <a:off x="1100204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1FDE7FE9-14FE-4AC8-8E00-A29426329523}"/>
              </a:ext>
            </a:extLst>
          </p:cNvPr>
          <p:cNvSpPr>
            <a:spLocks xmlns:a="http://schemas.openxmlformats.org/drawingml/2006/main" noGrp="1"/>
          </p:cNvSpPr>
          <p:nvPr/>
        </p:nvSpPr>
        <p:spPr>
          <a:xfrm xmlns:a="http://schemas.openxmlformats.org/drawingml/2006/main">
            <a:off x="9639967"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31975535-8012-463D-9C4F-96CE0B0C9DDC}"/>
              </a:ext>
            </a:extLst>
          </p:cNvPr>
          <p:cNvSpPr>
            <a:spLocks xmlns:a="http://schemas.openxmlformats.org/drawingml/2006/main" noGrp="1"/>
          </p:cNvSpPr>
          <p:nvPr/>
        </p:nvSpPr>
        <p:spPr>
          <a:xfrm xmlns:a="http://schemas.openxmlformats.org/drawingml/2006/main">
            <a:off x="9992392" y="5010150"/>
            <a:ext cx="2952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24E1DEAF-2A7C-4D15-8D6A-865D264DF166}"/>
              </a:ext>
            </a:extLst>
          </p:cNvPr>
          <p:cNvSpPr>
            <a:spLocks xmlns:a="http://schemas.openxmlformats.org/drawingml/2006/main" noGrp="1"/>
          </p:cNvSpPr>
          <p:nvPr/>
        </p:nvSpPr>
        <p:spPr>
          <a:xfrm xmlns:a="http://schemas.openxmlformats.org/drawingml/2006/main">
            <a:off x="10497217"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5EB83010-E251-49A9-933F-CE2B4B64218E}"/>
              </a:ext>
            </a:extLst>
          </p:cNvPr>
          <p:cNvSpPr>
            <a:spLocks xmlns:a="http://schemas.openxmlformats.org/drawingml/2006/main" noGrp="1"/>
          </p:cNvSpPr>
          <p:nvPr/>
        </p:nvSpPr>
        <p:spPr>
          <a:xfrm xmlns:a="http://schemas.openxmlformats.org/drawingml/2006/main">
            <a:off x="10716292"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7F8A8C1A-B550-42FC-B521-76928CD037A7}"/>
              </a:ext>
            </a:extLst>
          </p:cNvPr>
          <p:cNvSpPr>
            <a:spLocks xmlns:a="http://schemas.openxmlformats.org/drawingml/2006/main" noGrp="1"/>
          </p:cNvSpPr>
          <p:nvPr/>
        </p:nvSpPr>
        <p:spPr>
          <a:xfrm xmlns:a="http://schemas.openxmlformats.org/drawingml/2006/main">
            <a:off x="11068717" y="50101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F133BEC2-F969-49BA-B9A4-4C7318E8222E}"/>
              </a:ext>
            </a:extLst>
          </p:cNvPr>
          <p:cNvSpPr>
            <a:spLocks xmlns:a="http://schemas.openxmlformats.org/drawingml/2006/main" noGrp="1"/>
          </p:cNvSpPr>
          <p:nvPr/>
        </p:nvSpPr>
        <p:spPr>
          <a:xfrm xmlns:a="http://schemas.openxmlformats.org/drawingml/2006/main">
            <a:off x="9354217" y="4867275"/>
            <a:ext cx="66675" cy="2857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397AD1A0-B4E0-4857-8B1C-3DC387527D01}"/>
              </a:ext>
            </a:extLst>
          </p:cNvPr>
          <p:cNvSpPr>
            <a:spLocks xmlns:a="http://schemas.openxmlformats.org/drawingml/2006/main" noGrp="1"/>
          </p:cNvSpPr>
          <p:nvPr/>
        </p:nvSpPr>
        <p:spPr>
          <a:xfrm xmlns:a="http://schemas.openxmlformats.org/drawingml/2006/main">
            <a:off x="9497092" y="5076825"/>
            <a:ext cx="42862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42ACBC6C-1118-4211-B57F-99F85C4C010E}"/>
              </a:ext>
            </a:extLst>
          </p:cNvPr>
          <p:cNvSpPr>
            <a:spLocks xmlns:a="http://schemas.openxmlformats.org/drawingml/2006/main" noGrp="1"/>
          </p:cNvSpPr>
          <p:nvPr/>
        </p:nvSpPr>
        <p:spPr>
          <a:xfrm xmlns:a="http://schemas.openxmlformats.org/drawingml/2006/main">
            <a:off x="9992392" y="50768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AEFDD007-4852-4D51-96AB-799EAE833EF8}"/>
              </a:ext>
            </a:extLst>
          </p:cNvPr>
          <p:cNvSpPr>
            <a:spLocks xmlns:a="http://schemas.openxmlformats.org/drawingml/2006/main" noGrp="1"/>
          </p:cNvSpPr>
          <p:nvPr/>
        </p:nvSpPr>
        <p:spPr>
          <a:xfrm xmlns:a="http://schemas.openxmlformats.org/drawingml/2006/main">
            <a:off x="10287667" y="50768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E63A1FD3-AC67-4A04-9EDD-793109EE4FE0}"/>
              </a:ext>
            </a:extLst>
          </p:cNvPr>
          <p:cNvSpPr>
            <a:spLocks xmlns:a="http://schemas.openxmlformats.org/drawingml/2006/main" noGrp="1"/>
          </p:cNvSpPr>
          <p:nvPr/>
        </p:nvSpPr>
        <p:spPr>
          <a:xfrm xmlns:a="http://schemas.openxmlformats.org/drawingml/2006/main">
            <a:off x="10497217" y="5076825"/>
            <a:ext cx="3619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84C571B6-7F89-4643-9722-11CB7CFDC282}"/>
              </a:ext>
            </a:extLst>
          </p:cNvPr>
          <p:cNvSpPr>
            <a:spLocks xmlns:a="http://schemas.openxmlformats.org/drawingml/2006/main" noGrp="1"/>
          </p:cNvSpPr>
          <p:nvPr/>
        </p:nvSpPr>
        <p:spPr>
          <a:xfrm xmlns:a="http://schemas.openxmlformats.org/drawingml/2006/main">
            <a:off x="10925842" y="507682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F4913A3E-D947-4B62-83FC-FF7856273876}"/>
              </a:ext>
            </a:extLst>
          </p:cNvPr>
          <p:cNvSpPr>
            <a:spLocks xmlns:a="http://schemas.openxmlformats.org/drawingml/2006/main" noGrp="1"/>
          </p:cNvSpPr>
          <p:nvPr/>
        </p:nvSpPr>
        <p:spPr>
          <a:xfrm xmlns:a="http://schemas.openxmlformats.org/drawingml/2006/main">
            <a:off x="9925717" y="51530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4F3AC88E-8158-439A-B943-40CE6E1D616B}"/>
              </a:ext>
            </a:extLst>
          </p:cNvPr>
          <p:cNvSpPr>
            <a:spLocks xmlns:a="http://schemas.openxmlformats.org/drawingml/2006/main" noGrp="1"/>
          </p:cNvSpPr>
          <p:nvPr/>
        </p:nvSpPr>
        <p:spPr>
          <a:xfrm xmlns:a="http://schemas.openxmlformats.org/drawingml/2006/main">
            <a:off x="10068592"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827077A0-FA1B-4FC5-8BE6-48C38D43284B}"/>
              </a:ext>
            </a:extLst>
          </p:cNvPr>
          <p:cNvSpPr>
            <a:spLocks xmlns:a="http://schemas.openxmlformats.org/drawingml/2006/main" noGrp="1"/>
          </p:cNvSpPr>
          <p:nvPr/>
        </p:nvSpPr>
        <p:spPr>
          <a:xfrm xmlns:a="http://schemas.openxmlformats.org/drawingml/2006/main">
            <a:off x="10430542"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D5B359A2-CA5A-4324-B841-6432EBEEB25E}"/>
              </a:ext>
            </a:extLst>
          </p:cNvPr>
          <p:cNvSpPr>
            <a:spLocks xmlns:a="http://schemas.openxmlformats.org/drawingml/2006/main" noGrp="1"/>
          </p:cNvSpPr>
          <p:nvPr/>
        </p:nvSpPr>
        <p:spPr>
          <a:xfrm xmlns:a="http://schemas.openxmlformats.org/drawingml/2006/main">
            <a:off x="10782967"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6BA1121E-8D5A-486D-90CC-F83CFC0D50B3}"/>
              </a:ext>
            </a:extLst>
          </p:cNvPr>
          <p:cNvSpPr>
            <a:spLocks xmlns:a="http://schemas.openxmlformats.org/drawingml/2006/main" noGrp="1"/>
          </p:cNvSpPr>
          <p:nvPr/>
        </p:nvSpPr>
        <p:spPr>
          <a:xfrm xmlns:a="http://schemas.openxmlformats.org/drawingml/2006/main">
            <a:off x="9354217" y="5219700"/>
            <a:ext cx="4953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F8239922-62E2-4F8F-973F-70E772948C06}"/>
              </a:ext>
            </a:extLst>
          </p:cNvPr>
          <p:cNvSpPr>
            <a:spLocks xmlns:a="http://schemas.openxmlformats.org/drawingml/2006/main" noGrp="1"/>
          </p:cNvSpPr>
          <p:nvPr/>
        </p:nvSpPr>
        <p:spPr>
          <a:xfrm xmlns:a="http://schemas.openxmlformats.org/drawingml/2006/main">
            <a:off x="9925717" y="5219700"/>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92AA800F-79B8-4B81-B410-4C416C1E0556}"/>
              </a:ext>
            </a:extLst>
          </p:cNvPr>
          <p:cNvSpPr>
            <a:spLocks xmlns:a="http://schemas.openxmlformats.org/drawingml/2006/main" noGrp="1"/>
          </p:cNvSpPr>
          <p:nvPr/>
        </p:nvSpPr>
        <p:spPr>
          <a:xfrm xmlns:a="http://schemas.openxmlformats.org/drawingml/2006/main">
            <a:off x="10287667" y="5219700"/>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5BB2C22F-6068-4252-8885-277939AD8392}"/>
              </a:ext>
            </a:extLst>
          </p:cNvPr>
          <p:cNvSpPr>
            <a:spLocks xmlns:a="http://schemas.openxmlformats.org/drawingml/2006/main" noGrp="1"/>
          </p:cNvSpPr>
          <p:nvPr/>
        </p:nvSpPr>
        <p:spPr>
          <a:xfrm xmlns:a="http://schemas.openxmlformats.org/drawingml/2006/main">
            <a:off x="10640092" y="52197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4FD0CD2E-840C-4E0F-B7E3-0166F08EFBE4}"/>
              </a:ext>
            </a:extLst>
          </p:cNvPr>
          <p:cNvSpPr>
            <a:spLocks xmlns:a="http://schemas.openxmlformats.org/drawingml/2006/main" noGrp="1"/>
          </p:cNvSpPr>
          <p:nvPr/>
        </p:nvSpPr>
        <p:spPr>
          <a:xfrm xmlns:a="http://schemas.openxmlformats.org/drawingml/2006/main">
            <a:off x="10782967" y="52197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A18B0898-CEAD-4490-9B31-40291A9A5C5F}"/>
              </a:ext>
            </a:extLst>
          </p:cNvPr>
          <p:cNvSpPr>
            <a:spLocks xmlns:a="http://schemas.openxmlformats.org/drawingml/2006/main" noGrp="1"/>
          </p:cNvSpPr>
          <p:nvPr/>
        </p:nvSpPr>
        <p:spPr>
          <a:xfrm xmlns:a="http://schemas.openxmlformats.org/drawingml/2006/main">
            <a:off x="10925842" y="5219700"/>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AE449D6E-D0AD-460C-BE82-8A966207B124}"/>
              </a:ext>
            </a:extLst>
          </p:cNvPr>
          <p:cNvSpPr>
            <a:spLocks xmlns:a="http://schemas.openxmlformats.org/drawingml/2006/main" noGrp="1"/>
          </p:cNvSpPr>
          <p:nvPr/>
        </p:nvSpPr>
        <p:spPr>
          <a:xfrm xmlns:a="http://schemas.openxmlformats.org/drawingml/2006/main">
            <a:off x="10135267" y="52959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B0B5CDFB-1938-4B9B-AED2-20C89E623DA6}"/>
              </a:ext>
            </a:extLst>
          </p:cNvPr>
          <p:cNvSpPr>
            <a:spLocks xmlns:a="http://schemas.openxmlformats.org/drawingml/2006/main" noGrp="1"/>
          </p:cNvSpPr>
          <p:nvPr/>
        </p:nvSpPr>
        <p:spPr>
          <a:xfrm xmlns:a="http://schemas.openxmlformats.org/drawingml/2006/main">
            <a:off x="10354342" y="52959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37DC141C-A32F-4C83-A58F-F8714AD02964}"/>
              </a:ext>
            </a:extLst>
          </p:cNvPr>
          <p:cNvSpPr>
            <a:spLocks xmlns:a="http://schemas.openxmlformats.org/drawingml/2006/main" noGrp="1"/>
          </p:cNvSpPr>
          <p:nvPr/>
        </p:nvSpPr>
        <p:spPr>
          <a:xfrm xmlns:a="http://schemas.openxmlformats.org/drawingml/2006/main">
            <a:off x="10497217" y="521970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12B0ABF3-8949-4B31-B214-B8BC404405D2}"/>
              </a:ext>
            </a:extLst>
          </p:cNvPr>
          <p:cNvSpPr>
            <a:spLocks xmlns:a="http://schemas.openxmlformats.org/drawingml/2006/main" noGrp="1"/>
          </p:cNvSpPr>
          <p:nvPr/>
        </p:nvSpPr>
        <p:spPr>
          <a:xfrm xmlns:a="http://schemas.openxmlformats.org/drawingml/2006/main">
            <a:off x="10782967" y="52959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0B8B0E1D-43BF-46BB-93E2-5081C631A23A}"/>
              </a:ext>
            </a:extLst>
          </p:cNvPr>
          <p:cNvSpPr>
            <a:spLocks xmlns:a="http://schemas.openxmlformats.org/drawingml/2006/main" noGrp="1"/>
          </p:cNvSpPr>
          <p:nvPr/>
        </p:nvSpPr>
        <p:spPr>
          <a:xfrm xmlns:a="http://schemas.openxmlformats.org/drawingml/2006/main">
            <a:off x="10068592" y="5362575"/>
            <a:ext cx="7905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751268F2-6A92-4109-B1D7-ED2D18D61F17}"/>
              </a:ext>
            </a:extLst>
          </p:cNvPr>
          <p:cNvSpPr>
            <a:spLocks xmlns:a="http://schemas.openxmlformats.org/drawingml/2006/main" noGrp="1"/>
          </p:cNvSpPr>
          <p:nvPr/>
        </p:nvSpPr>
        <p:spPr>
          <a:xfrm xmlns:a="http://schemas.openxmlformats.org/drawingml/2006/main">
            <a:off x="10925842" y="53625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3555D275-9180-4AE1-BA42-9110980A9E32}"/>
              </a:ext>
            </a:extLst>
          </p:cNvPr>
          <p:cNvSpPr>
            <a:spLocks xmlns:a="http://schemas.openxmlformats.org/drawingml/2006/main" noGrp="1"/>
          </p:cNvSpPr>
          <p:nvPr/>
        </p:nvSpPr>
        <p:spPr>
          <a:xfrm xmlns:a="http://schemas.openxmlformats.org/drawingml/2006/main">
            <a:off x="9925717" y="536257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FD4025D0-B721-4150-83B3-A379805071D7}"/>
              </a:ext>
            </a:extLst>
          </p:cNvPr>
          <p:cNvSpPr>
            <a:spLocks xmlns:a="http://schemas.openxmlformats.org/drawingml/2006/main" noGrp="1"/>
          </p:cNvSpPr>
          <p:nvPr/>
        </p:nvSpPr>
        <p:spPr>
          <a:xfrm xmlns:a="http://schemas.openxmlformats.org/drawingml/2006/main">
            <a:off x="10135267" y="543877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EB6D3EDD-5390-4312-A144-C156BE4D5473}"/>
              </a:ext>
            </a:extLst>
          </p:cNvPr>
          <p:cNvSpPr>
            <a:spLocks xmlns:a="http://schemas.openxmlformats.org/drawingml/2006/main" noGrp="1"/>
          </p:cNvSpPr>
          <p:nvPr/>
        </p:nvSpPr>
        <p:spPr>
          <a:xfrm xmlns:a="http://schemas.openxmlformats.org/drawingml/2006/main">
            <a:off x="10430542" y="54387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5444E2B4-7F91-42F9-B5E7-F05507E61FC6}"/>
              </a:ext>
            </a:extLst>
          </p:cNvPr>
          <p:cNvSpPr>
            <a:spLocks xmlns:a="http://schemas.openxmlformats.org/drawingml/2006/main" noGrp="1"/>
          </p:cNvSpPr>
          <p:nvPr/>
        </p:nvSpPr>
        <p:spPr>
          <a:xfrm xmlns:a="http://schemas.openxmlformats.org/drawingml/2006/main">
            <a:off x="10640092" y="54387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E5D42ED2-8E61-4EBD-A55B-53A67D4A8DB6}"/>
              </a:ext>
            </a:extLst>
          </p:cNvPr>
          <p:cNvSpPr>
            <a:spLocks xmlns:a="http://schemas.openxmlformats.org/drawingml/2006/main" noGrp="1"/>
          </p:cNvSpPr>
          <p:nvPr/>
        </p:nvSpPr>
        <p:spPr>
          <a:xfrm xmlns:a="http://schemas.openxmlformats.org/drawingml/2006/main">
            <a:off x="10782967" y="5438775"/>
            <a:ext cx="3619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AADB0369-E6E0-491C-9D33-717DE620D8DA}"/>
              </a:ext>
            </a:extLst>
          </p:cNvPr>
          <p:cNvSpPr>
            <a:spLocks xmlns:a="http://schemas.openxmlformats.org/drawingml/2006/main" noGrp="1"/>
          </p:cNvSpPr>
          <p:nvPr/>
        </p:nvSpPr>
        <p:spPr>
          <a:xfrm xmlns:a="http://schemas.openxmlformats.org/drawingml/2006/main">
            <a:off x="9497092" y="5362575"/>
            <a:ext cx="209550" cy="2190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427B70B7-45BB-4399-BE7F-224F0D83C571}"/>
              </a:ext>
            </a:extLst>
          </p:cNvPr>
          <p:cNvSpPr>
            <a:spLocks xmlns:a="http://schemas.openxmlformats.org/drawingml/2006/main" noGrp="1"/>
          </p:cNvSpPr>
          <p:nvPr/>
        </p:nvSpPr>
        <p:spPr>
          <a:xfrm xmlns:a="http://schemas.openxmlformats.org/drawingml/2006/main">
            <a:off x="9925717" y="55054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96F1B806-DA8E-476E-9C94-CE46196A2C7E}"/>
              </a:ext>
            </a:extLst>
          </p:cNvPr>
          <p:cNvSpPr>
            <a:spLocks xmlns:a="http://schemas.openxmlformats.org/drawingml/2006/main" noGrp="1"/>
          </p:cNvSpPr>
          <p:nvPr/>
        </p:nvSpPr>
        <p:spPr>
          <a:xfrm xmlns:a="http://schemas.openxmlformats.org/drawingml/2006/main">
            <a:off x="10287667" y="5505450"/>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7B861B64-6BAB-4347-B6E8-665556C644CD}"/>
              </a:ext>
            </a:extLst>
          </p:cNvPr>
          <p:cNvSpPr>
            <a:spLocks xmlns:a="http://schemas.openxmlformats.org/drawingml/2006/main" noGrp="1"/>
          </p:cNvSpPr>
          <p:nvPr/>
        </p:nvSpPr>
        <p:spPr>
          <a:xfrm xmlns:a="http://schemas.openxmlformats.org/drawingml/2006/main">
            <a:off x="10859167" y="55054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C0BF65C9-2639-411A-B7E7-0014701CD79D}"/>
              </a:ext>
            </a:extLst>
          </p:cNvPr>
          <p:cNvSpPr>
            <a:spLocks xmlns:a="http://schemas.openxmlformats.org/drawingml/2006/main" noGrp="1"/>
          </p:cNvSpPr>
          <p:nvPr/>
        </p:nvSpPr>
        <p:spPr>
          <a:xfrm xmlns:a="http://schemas.openxmlformats.org/drawingml/2006/main">
            <a:off x="9354217" y="5295900"/>
            <a:ext cx="66675" cy="35242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6C033F75-617C-40F5-A8C0-6FCC6F43057B}"/>
              </a:ext>
            </a:extLst>
          </p:cNvPr>
          <p:cNvSpPr>
            <a:spLocks xmlns:a="http://schemas.openxmlformats.org/drawingml/2006/main" noGrp="1"/>
          </p:cNvSpPr>
          <p:nvPr/>
        </p:nvSpPr>
        <p:spPr>
          <a:xfrm xmlns:a="http://schemas.openxmlformats.org/drawingml/2006/main">
            <a:off x="9782842" y="5295900"/>
            <a:ext cx="66675" cy="35242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AF0519A8-09C7-49DC-AD3B-B6ED0C947099}"/>
              </a:ext>
            </a:extLst>
          </p:cNvPr>
          <p:cNvSpPr>
            <a:spLocks xmlns:a="http://schemas.openxmlformats.org/drawingml/2006/main" noGrp="1"/>
          </p:cNvSpPr>
          <p:nvPr/>
        </p:nvSpPr>
        <p:spPr>
          <a:xfrm xmlns:a="http://schemas.openxmlformats.org/drawingml/2006/main">
            <a:off x="10068592" y="5581650"/>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1530E365-FDC5-497C-A373-BAA479E9A7FA}"/>
              </a:ext>
            </a:extLst>
          </p:cNvPr>
          <p:cNvSpPr>
            <a:spLocks xmlns:a="http://schemas.openxmlformats.org/drawingml/2006/main" noGrp="1"/>
          </p:cNvSpPr>
          <p:nvPr/>
        </p:nvSpPr>
        <p:spPr>
          <a:xfrm xmlns:a="http://schemas.openxmlformats.org/drawingml/2006/main">
            <a:off x="10354342" y="5581650"/>
            <a:ext cx="2857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88EF9CD8-98DD-40C7-B2CF-A2C713401551}"/>
              </a:ext>
            </a:extLst>
          </p:cNvPr>
          <p:cNvSpPr>
            <a:spLocks xmlns:a="http://schemas.openxmlformats.org/drawingml/2006/main" noGrp="1"/>
          </p:cNvSpPr>
          <p:nvPr/>
        </p:nvSpPr>
        <p:spPr>
          <a:xfrm xmlns:a="http://schemas.openxmlformats.org/drawingml/2006/main">
            <a:off x="10716292" y="5581650"/>
            <a:ext cx="2095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6C2FC97B-3939-4F56-911F-64B0A6DAF3B3}"/>
              </a:ext>
            </a:extLst>
          </p:cNvPr>
          <p:cNvSpPr>
            <a:spLocks xmlns:a="http://schemas.openxmlformats.org/drawingml/2006/main" noGrp="1"/>
          </p:cNvSpPr>
          <p:nvPr/>
        </p:nvSpPr>
        <p:spPr>
          <a:xfrm xmlns:a="http://schemas.openxmlformats.org/drawingml/2006/main">
            <a:off x="11068717" y="550545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4D373DED-D092-4FBF-9902-E1C821502C71}"/>
              </a:ext>
            </a:extLst>
          </p:cNvPr>
          <p:cNvSpPr>
            <a:spLocks xmlns:a="http://schemas.openxmlformats.org/drawingml/2006/main" noGrp="1"/>
          </p:cNvSpPr>
          <p:nvPr/>
        </p:nvSpPr>
        <p:spPr>
          <a:xfrm xmlns:a="http://schemas.openxmlformats.org/drawingml/2006/main">
            <a:off x="9354217" y="5648325"/>
            <a:ext cx="4953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928363A4-6DBC-43D4-A698-1BEE6C492415}"/>
              </a:ext>
            </a:extLst>
          </p:cNvPr>
          <p:cNvSpPr>
            <a:spLocks xmlns:a="http://schemas.openxmlformats.org/drawingml/2006/main" noGrp="1"/>
          </p:cNvSpPr>
          <p:nvPr/>
        </p:nvSpPr>
        <p:spPr>
          <a:xfrm xmlns:a="http://schemas.openxmlformats.org/drawingml/2006/main">
            <a:off x="9925717" y="55816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054D96DA-9A8F-4B14-BF61-9E18FFCBF10B}"/>
              </a:ext>
            </a:extLst>
          </p:cNvPr>
          <p:cNvSpPr>
            <a:spLocks xmlns:a="http://schemas.openxmlformats.org/drawingml/2006/main" noGrp="1"/>
          </p:cNvSpPr>
          <p:nvPr/>
        </p:nvSpPr>
        <p:spPr>
          <a:xfrm xmlns:a="http://schemas.openxmlformats.org/drawingml/2006/main">
            <a:off x="10135267" y="5648325"/>
            <a:ext cx="2952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458BC6AC-6213-4451-9C06-109E6FF1C292}"/>
              </a:ext>
            </a:extLst>
          </p:cNvPr>
          <p:cNvSpPr>
            <a:spLocks xmlns:a="http://schemas.openxmlformats.org/drawingml/2006/main" noGrp="1"/>
          </p:cNvSpPr>
          <p:nvPr/>
        </p:nvSpPr>
        <p:spPr>
          <a:xfrm xmlns:a="http://schemas.openxmlformats.org/drawingml/2006/main">
            <a:off x="10716292" y="5648325"/>
            <a:ext cx="42862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9F13D90F-697F-42E9-8C3C-9832788E102D}"/>
              </a:ext>
            </a:extLst>
          </p:cNvPr>
          <p:cNvSpPr>
            <a:spLocks xmlns:a="http://schemas.openxmlformats.org/drawingml/2006/main" noGrp="1"/>
          </p:cNvSpPr>
          <p:nvPr/>
        </p:nvSpPr>
        <p:spPr>
          <a:xfrm xmlns:a="http://schemas.openxmlformats.org/drawingml/2006/main">
            <a:off x="9354217" y="3933825"/>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CAED75D4-A08F-44FD-8309-84C16087C96F}"/>
              </a:ext>
            </a:extLst>
          </p:cNvPr>
          <p:cNvSpPr>
            <a:spLocks xmlns:a="http://schemas.openxmlformats.org/drawingml/2006/main" noGrp="1"/>
          </p:cNvSpPr>
          <p:nvPr/>
        </p:nvSpPr>
        <p:spPr>
          <a:xfrm xmlns:a="http://schemas.openxmlformats.org/drawingml/2006/main">
            <a:off x="9992392" y="393382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C1A78F9F-735D-47E1-B02C-F4F50DD3C040}"/>
              </a:ext>
            </a:extLst>
          </p:cNvPr>
          <p:cNvSpPr>
            <a:spLocks xmlns:a="http://schemas.openxmlformats.org/drawingml/2006/main" noGrp="1"/>
          </p:cNvSpPr>
          <p:nvPr/>
        </p:nvSpPr>
        <p:spPr>
          <a:xfrm xmlns:a="http://schemas.openxmlformats.org/drawingml/2006/main">
            <a:off x="10354342" y="393382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9386A3EC-4B89-40CE-A38B-C7C190F9C3BD}"/>
              </a:ext>
            </a:extLst>
          </p:cNvPr>
          <p:cNvSpPr>
            <a:spLocks xmlns:a="http://schemas.openxmlformats.org/drawingml/2006/main" noGrp="1"/>
          </p:cNvSpPr>
          <p:nvPr/>
        </p:nvSpPr>
        <p:spPr>
          <a:xfrm xmlns:a="http://schemas.openxmlformats.org/drawingml/2006/main">
            <a:off x="10497217" y="393382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C7F4A59E-513B-4413-92DF-144EDD60395D}"/>
              </a:ext>
            </a:extLst>
          </p:cNvPr>
          <p:cNvSpPr>
            <a:spLocks xmlns:a="http://schemas.openxmlformats.org/drawingml/2006/main" noGrp="1"/>
          </p:cNvSpPr>
          <p:nvPr/>
        </p:nvSpPr>
        <p:spPr>
          <a:xfrm xmlns:a="http://schemas.openxmlformats.org/drawingml/2006/main">
            <a:off x="10640092" y="3933825"/>
            <a:ext cx="5048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4AE52370-4F41-4914-B4A9-C67A4447873E}"/>
              </a:ext>
            </a:extLst>
          </p:cNvPr>
          <p:cNvSpPr>
            <a:spLocks xmlns:a="http://schemas.openxmlformats.org/drawingml/2006/main" noGrp="1"/>
          </p:cNvSpPr>
          <p:nvPr/>
        </p:nvSpPr>
        <p:spPr>
          <a:xfrm xmlns:a="http://schemas.openxmlformats.org/drawingml/2006/main">
            <a:off x="9925717" y="4000500"/>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CC6979E7-10D5-4BE1-939B-66F0BD622255}"/>
              </a:ext>
            </a:extLst>
          </p:cNvPr>
          <p:cNvSpPr>
            <a:spLocks xmlns:a="http://schemas.openxmlformats.org/drawingml/2006/main" noGrp="1"/>
          </p:cNvSpPr>
          <p:nvPr/>
        </p:nvSpPr>
        <p:spPr>
          <a:xfrm xmlns:a="http://schemas.openxmlformats.org/drawingml/2006/main">
            <a:off x="10211467" y="40005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B1D77487-8F81-4AD4-A512-80811DEE79AE}"/>
              </a:ext>
            </a:extLst>
          </p:cNvPr>
          <p:cNvSpPr>
            <a:spLocks xmlns:a="http://schemas.openxmlformats.org/drawingml/2006/main" noGrp="1"/>
          </p:cNvSpPr>
          <p:nvPr/>
        </p:nvSpPr>
        <p:spPr>
          <a:xfrm xmlns:a="http://schemas.openxmlformats.org/drawingml/2006/main">
            <a:off x="10430542" y="40005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15111F73-B34E-4E06-ABBC-96C0D0F3B5BE}"/>
              </a:ext>
            </a:extLst>
          </p:cNvPr>
          <p:cNvSpPr>
            <a:spLocks xmlns:a="http://schemas.openxmlformats.org/drawingml/2006/main" noGrp="1"/>
          </p:cNvSpPr>
          <p:nvPr/>
        </p:nvSpPr>
        <p:spPr>
          <a:xfrm xmlns:a="http://schemas.openxmlformats.org/drawingml/2006/main">
            <a:off x="9992392" y="40767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505A4280-C869-437F-8B85-C15AB94465C8}"/>
              </a:ext>
            </a:extLst>
          </p:cNvPr>
          <p:cNvSpPr>
            <a:spLocks xmlns:a="http://schemas.openxmlformats.org/drawingml/2006/main" noGrp="1"/>
          </p:cNvSpPr>
          <p:nvPr/>
        </p:nvSpPr>
        <p:spPr>
          <a:xfrm xmlns:a="http://schemas.openxmlformats.org/drawingml/2006/main">
            <a:off x="10135267" y="4076700"/>
            <a:ext cx="1524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4313FEF6-5010-4A2A-9E6C-BE9CB347BDB9}"/>
              </a:ext>
            </a:extLst>
          </p:cNvPr>
          <p:cNvSpPr>
            <a:spLocks xmlns:a="http://schemas.openxmlformats.org/drawingml/2006/main" noGrp="1"/>
          </p:cNvSpPr>
          <p:nvPr/>
        </p:nvSpPr>
        <p:spPr>
          <a:xfrm xmlns:a="http://schemas.openxmlformats.org/drawingml/2006/main">
            <a:off x="10354342" y="4076700"/>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08EFA165-D2E0-42B2-AA4D-5D6CA854DA7F}"/>
              </a:ext>
            </a:extLst>
          </p:cNvPr>
          <p:cNvSpPr>
            <a:spLocks xmlns:a="http://schemas.openxmlformats.org/drawingml/2006/main" noGrp="1"/>
          </p:cNvSpPr>
          <p:nvPr/>
        </p:nvSpPr>
        <p:spPr>
          <a:xfrm xmlns:a="http://schemas.openxmlformats.org/drawingml/2006/main">
            <a:off x="9925717" y="41433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7EE29556-395B-4768-BAA3-6C34876483C2}"/>
              </a:ext>
            </a:extLst>
          </p:cNvPr>
          <p:cNvSpPr>
            <a:spLocks xmlns:a="http://schemas.openxmlformats.org/drawingml/2006/main" noGrp="1"/>
          </p:cNvSpPr>
          <p:nvPr/>
        </p:nvSpPr>
        <p:spPr>
          <a:xfrm xmlns:a="http://schemas.openxmlformats.org/drawingml/2006/main">
            <a:off x="10287667" y="4143375"/>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5E02A185-6BF0-4192-AE17-A4CA389B13DC}"/>
              </a:ext>
            </a:extLst>
          </p:cNvPr>
          <p:cNvSpPr>
            <a:spLocks xmlns:a="http://schemas.openxmlformats.org/drawingml/2006/main" noGrp="1"/>
          </p:cNvSpPr>
          <p:nvPr/>
        </p:nvSpPr>
        <p:spPr>
          <a:xfrm xmlns:a="http://schemas.openxmlformats.org/drawingml/2006/main">
            <a:off x="9497092" y="4076700"/>
            <a:ext cx="209550" cy="2095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1CE54EF6-926B-4227-9CB5-96D6A50BEAB7}"/>
              </a:ext>
            </a:extLst>
          </p:cNvPr>
          <p:cNvSpPr>
            <a:spLocks xmlns:a="http://schemas.openxmlformats.org/drawingml/2006/main" noGrp="1"/>
          </p:cNvSpPr>
          <p:nvPr/>
        </p:nvSpPr>
        <p:spPr>
          <a:xfrm xmlns:a="http://schemas.openxmlformats.org/drawingml/2006/main">
            <a:off x="10135267" y="42195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E605BEEA-D47E-4E08-9382-BD43202A5503}"/>
              </a:ext>
            </a:extLst>
          </p:cNvPr>
          <p:cNvSpPr>
            <a:spLocks xmlns:a="http://schemas.openxmlformats.org/drawingml/2006/main" noGrp="1"/>
          </p:cNvSpPr>
          <p:nvPr/>
        </p:nvSpPr>
        <p:spPr>
          <a:xfrm xmlns:a="http://schemas.openxmlformats.org/drawingml/2006/main">
            <a:off x="10497217" y="42195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E5BDD818-00D4-4855-9C85-D1EA90B96ED5}"/>
              </a:ext>
            </a:extLst>
          </p:cNvPr>
          <p:cNvSpPr>
            <a:spLocks xmlns:a="http://schemas.openxmlformats.org/drawingml/2006/main" noGrp="1"/>
          </p:cNvSpPr>
          <p:nvPr/>
        </p:nvSpPr>
        <p:spPr>
          <a:xfrm xmlns:a="http://schemas.openxmlformats.org/drawingml/2006/main">
            <a:off x="10782967" y="4076700"/>
            <a:ext cx="219075" cy="2095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B102DE0D-1A75-42FE-975C-3673018D2ACC}"/>
              </a:ext>
            </a:extLst>
          </p:cNvPr>
          <p:cNvSpPr>
            <a:spLocks xmlns:a="http://schemas.openxmlformats.org/drawingml/2006/main" noGrp="1"/>
          </p:cNvSpPr>
          <p:nvPr/>
        </p:nvSpPr>
        <p:spPr>
          <a:xfrm xmlns:a="http://schemas.openxmlformats.org/drawingml/2006/main">
            <a:off x="9354217" y="4000500"/>
            <a:ext cx="66675"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B66599CC-6B4E-4D50-B1B4-B0E494AE45CB}"/>
              </a:ext>
            </a:extLst>
          </p:cNvPr>
          <p:cNvSpPr>
            <a:spLocks xmlns:a="http://schemas.openxmlformats.org/drawingml/2006/main" noGrp="1"/>
          </p:cNvSpPr>
          <p:nvPr/>
        </p:nvSpPr>
        <p:spPr>
          <a:xfrm xmlns:a="http://schemas.openxmlformats.org/drawingml/2006/main">
            <a:off x="9782842" y="4000500"/>
            <a:ext cx="66675"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6690EC87-FC91-4C8B-95A1-E3C27A1E8826}"/>
              </a:ext>
            </a:extLst>
          </p:cNvPr>
          <p:cNvSpPr>
            <a:spLocks xmlns:a="http://schemas.openxmlformats.org/drawingml/2006/main" noGrp="1"/>
          </p:cNvSpPr>
          <p:nvPr/>
        </p:nvSpPr>
        <p:spPr>
          <a:xfrm xmlns:a="http://schemas.openxmlformats.org/drawingml/2006/main">
            <a:off x="10430542" y="42862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6644E8F4-506B-4E5B-B6C2-69C0535E51F9}"/>
              </a:ext>
            </a:extLst>
          </p:cNvPr>
          <p:cNvSpPr>
            <a:spLocks xmlns:a="http://schemas.openxmlformats.org/drawingml/2006/main" noGrp="1"/>
          </p:cNvSpPr>
          <p:nvPr/>
        </p:nvSpPr>
        <p:spPr>
          <a:xfrm xmlns:a="http://schemas.openxmlformats.org/drawingml/2006/main">
            <a:off x="10640092" y="4000500"/>
            <a:ext cx="76200"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459F1A4B-2EEB-4BA4-A2EC-2275B7385F22}"/>
              </a:ext>
            </a:extLst>
          </p:cNvPr>
          <p:cNvSpPr>
            <a:spLocks xmlns:a="http://schemas.openxmlformats.org/drawingml/2006/main" noGrp="1"/>
          </p:cNvSpPr>
          <p:nvPr/>
        </p:nvSpPr>
        <p:spPr>
          <a:xfrm xmlns:a="http://schemas.openxmlformats.org/drawingml/2006/main">
            <a:off x="11068717" y="4000500"/>
            <a:ext cx="76200" cy="3619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CAC483F0-1863-4F46-9CCD-37D143372182}"/>
              </a:ext>
            </a:extLst>
          </p:cNvPr>
          <p:cNvSpPr>
            <a:spLocks xmlns:a="http://schemas.openxmlformats.org/drawingml/2006/main" noGrp="1"/>
          </p:cNvSpPr>
          <p:nvPr/>
        </p:nvSpPr>
        <p:spPr>
          <a:xfrm xmlns:a="http://schemas.openxmlformats.org/drawingml/2006/main">
            <a:off x="9354217" y="4362450"/>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5A6A8486-D380-4E52-B8D2-0E63CB954104}"/>
              </a:ext>
            </a:extLst>
          </p:cNvPr>
          <p:cNvSpPr>
            <a:spLocks xmlns:a="http://schemas.openxmlformats.org/drawingml/2006/main" noGrp="1"/>
          </p:cNvSpPr>
          <p:nvPr/>
        </p:nvSpPr>
        <p:spPr>
          <a:xfrm xmlns:a="http://schemas.openxmlformats.org/drawingml/2006/main">
            <a:off x="9925717" y="42862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F20799B6-EC3E-4C8E-B730-7FA0B52BE23E}"/>
              </a:ext>
            </a:extLst>
          </p:cNvPr>
          <p:cNvSpPr>
            <a:spLocks xmlns:a="http://schemas.openxmlformats.org/drawingml/2006/main" noGrp="1"/>
          </p:cNvSpPr>
          <p:nvPr/>
        </p:nvSpPr>
        <p:spPr>
          <a:xfrm xmlns:a="http://schemas.openxmlformats.org/drawingml/2006/main">
            <a:off x="10068592" y="42862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B7F37808-F462-4F5F-93AB-3217EACE4FB3}"/>
              </a:ext>
            </a:extLst>
          </p:cNvPr>
          <p:cNvSpPr>
            <a:spLocks xmlns:a="http://schemas.openxmlformats.org/drawingml/2006/main" noGrp="1"/>
          </p:cNvSpPr>
          <p:nvPr/>
        </p:nvSpPr>
        <p:spPr>
          <a:xfrm xmlns:a="http://schemas.openxmlformats.org/drawingml/2006/main">
            <a:off x="10354342" y="43624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F79CBDD5-64C9-449F-80F5-176F6C8D51D7}"/>
              </a:ext>
            </a:extLst>
          </p:cNvPr>
          <p:cNvSpPr>
            <a:spLocks xmlns:a="http://schemas.openxmlformats.org/drawingml/2006/main" noGrp="1"/>
          </p:cNvSpPr>
          <p:nvPr/>
        </p:nvSpPr>
        <p:spPr>
          <a:xfrm xmlns:a="http://schemas.openxmlformats.org/drawingml/2006/main">
            <a:off x="10497217" y="43624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8E4468EE-6D00-4232-ABF1-23FE1C30D927}"/>
              </a:ext>
            </a:extLst>
          </p:cNvPr>
          <p:cNvSpPr>
            <a:spLocks xmlns:a="http://schemas.openxmlformats.org/drawingml/2006/main" noGrp="1"/>
          </p:cNvSpPr>
          <p:nvPr/>
        </p:nvSpPr>
        <p:spPr>
          <a:xfrm xmlns:a="http://schemas.openxmlformats.org/drawingml/2006/main">
            <a:off x="10640092" y="4362450"/>
            <a:ext cx="5048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5FEEB138-B24C-4A4F-A064-36867F5D834E}"/>
              </a:ext>
            </a:extLst>
          </p:cNvPr>
          <p:cNvSpPr>
            <a:spLocks xmlns:a="http://schemas.openxmlformats.org/drawingml/2006/main" noGrp="1"/>
          </p:cNvSpPr>
          <p:nvPr/>
        </p:nvSpPr>
        <p:spPr>
          <a:xfrm xmlns:a="http://schemas.openxmlformats.org/drawingml/2006/main">
            <a:off x="10211467" y="436245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D11BF716-DC87-4B53-92AF-DEB091EEF5BB}"/>
              </a:ext>
            </a:extLst>
          </p:cNvPr>
          <p:cNvSpPr>
            <a:spLocks xmlns:a="http://schemas.openxmlformats.org/drawingml/2006/main" noGrp="1"/>
          </p:cNvSpPr>
          <p:nvPr/>
        </p:nvSpPr>
        <p:spPr>
          <a:xfrm xmlns:a="http://schemas.openxmlformats.org/drawingml/2006/main">
            <a:off x="10354342" y="44291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5D799468-704B-4BBE-A4CB-CE8927C74A91}"/>
              </a:ext>
            </a:extLst>
          </p:cNvPr>
          <p:cNvSpPr>
            <a:spLocks xmlns:a="http://schemas.openxmlformats.org/drawingml/2006/main" noGrp="1"/>
          </p:cNvSpPr>
          <p:nvPr/>
        </p:nvSpPr>
        <p:spPr>
          <a:xfrm xmlns:a="http://schemas.openxmlformats.org/drawingml/2006/main">
            <a:off x="9354217" y="4505325"/>
            <a:ext cx="3524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C094420E-4C94-442F-836F-654F9535CF1D}"/>
              </a:ext>
            </a:extLst>
          </p:cNvPr>
          <p:cNvSpPr>
            <a:spLocks xmlns:a="http://schemas.openxmlformats.org/drawingml/2006/main" noGrp="1"/>
          </p:cNvSpPr>
          <p:nvPr/>
        </p:nvSpPr>
        <p:spPr>
          <a:xfrm xmlns:a="http://schemas.openxmlformats.org/drawingml/2006/main">
            <a:off x="9782842" y="4505325"/>
            <a:ext cx="35242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C5767D61-7A18-4644-AB08-2CA7FDC18F3D}"/>
              </a:ext>
            </a:extLst>
          </p:cNvPr>
          <p:cNvSpPr>
            <a:spLocks xmlns:a="http://schemas.openxmlformats.org/drawingml/2006/main" noGrp="1"/>
          </p:cNvSpPr>
          <p:nvPr/>
        </p:nvSpPr>
        <p:spPr>
          <a:xfrm xmlns:a="http://schemas.openxmlformats.org/drawingml/2006/main">
            <a:off x="10211467" y="450532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86101F86-CD98-4A8E-B5BE-3742BDC1ED1D}"/>
              </a:ext>
            </a:extLst>
          </p:cNvPr>
          <p:cNvSpPr>
            <a:spLocks xmlns:a="http://schemas.openxmlformats.org/drawingml/2006/main" noGrp="1"/>
          </p:cNvSpPr>
          <p:nvPr/>
        </p:nvSpPr>
        <p:spPr>
          <a:xfrm xmlns:a="http://schemas.openxmlformats.org/drawingml/2006/main">
            <a:off x="10573417" y="45053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3123D8FF-7AF0-4717-8D30-273EE8BBFA0B}"/>
              </a:ext>
            </a:extLst>
          </p:cNvPr>
          <p:cNvSpPr>
            <a:spLocks xmlns:a="http://schemas.openxmlformats.org/drawingml/2006/main" noGrp="1"/>
          </p:cNvSpPr>
          <p:nvPr/>
        </p:nvSpPr>
        <p:spPr>
          <a:xfrm xmlns:a="http://schemas.openxmlformats.org/drawingml/2006/main">
            <a:off x="10859167" y="45053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C33FE4C8-98CC-43A3-A2CA-CFF1E6F9657A}"/>
              </a:ext>
            </a:extLst>
          </p:cNvPr>
          <p:cNvSpPr>
            <a:spLocks xmlns:a="http://schemas.openxmlformats.org/drawingml/2006/main" noGrp="1"/>
          </p:cNvSpPr>
          <p:nvPr/>
        </p:nvSpPr>
        <p:spPr>
          <a:xfrm xmlns:a="http://schemas.openxmlformats.org/drawingml/2006/main">
            <a:off x="9420892" y="45720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29A226BF-167F-491F-BA60-2F6CB95FDCC3}"/>
              </a:ext>
            </a:extLst>
          </p:cNvPr>
          <p:cNvSpPr>
            <a:spLocks xmlns:a="http://schemas.openxmlformats.org/drawingml/2006/main" noGrp="1"/>
          </p:cNvSpPr>
          <p:nvPr/>
        </p:nvSpPr>
        <p:spPr>
          <a:xfrm xmlns:a="http://schemas.openxmlformats.org/drawingml/2006/main">
            <a:off x="9563767" y="45720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2780F0A3-3EDD-483B-AE73-A8AF3B21FB96}"/>
              </a:ext>
            </a:extLst>
          </p:cNvPr>
          <p:cNvSpPr>
            <a:spLocks xmlns:a="http://schemas.openxmlformats.org/drawingml/2006/main" noGrp="1"/>
          </p:cNvSpPr>
          <p:nvPr/>
        </p:nvSpPr>
        <p:spPr>
          <a:xfrm xmlns:a="http://schemas.openxmlformats.org/drawingml/2006/main">
            <a:off x="9849517" y="4572000"/>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E40DC378-FC33-4EAD-9CFF-C09597BCC8F4}"/>
              </a:ext>
            </a:extLst>
          </p:cNvPr>
          <p:cNvSpPr>
            <a:spLocks xmlns:a="http://schemas.openxmlformats.org/drawingml/2006/main" noGrp="1"/>
          </p:cNvSpPr>
          <p:nvPr/>
        </p:nvSpPr>
        <p:spPr>
          <a:xfrm xmlns:a="http://schemas.openxmlformats.org/drawingml/2006/main">
            <a:off x="10135267" y="45720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47E88F67-370F-43DF-AD5F-D833617B965A}"/>
              </a:ext>
            </a:extLst>
          </p:cNvPr>
          <p:cNvSpPr>
            <a:spLocks xmlns:a="http://schemas.openxmlformats.org/drawingml/2006/main" noGrp="1"/>
          </p:cNvSpPr>
          <p:nvPr/>
        </p:nvSpPr>
        <p:spPr>
          <a:xfrm xmlns:a="http://schemas.openxmlformats.org/drawingml/2006/main">
            <a:off x="10287667" y="4572000"/>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83C9ACC3-6DF0-4086-9D72-C9652670F0D8}"/>
              </a:ext>
            </a:extLst>
          </p:cNvPr>
          <p:cNvSpPr>
            <a:spLocks xmlns:a="http://schemas.openxmlformats.org/drawingml/2006/main" noGrp="1"/>
          </p:cNvSpPr>
          <p:nvPr/>
        </p:nvSpPr>
        <p:spPr>
          <a:xfrm xmlns:a="http://schemas.openxmlformats.org/drawingml/2006/main">
            <a:off x="10497217" y="457200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5D6C0665-8558-4302-A3DA-FB399D5742C8}"/>
              </a:ext>
            </a:extLst>
          </p:cNvPr>
          <p:cNvSpPr>
            <a:spLocks xmlns:a="http://schemas.openxmlformats.org/drawingml/2006/main" noGrp="1"/>
          </p:cNvSpPr>
          <p:nvPr/>
        </p:nvSpPr>
        <p:spPr>
          <a:xfrm xmlns:a="http://schemas.openxmlformats.org/drawingml/2006/main">
            <a:off x="10716292" y="450532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C8E5A9C7-7675-4AB0-9D6C-28BC2DE5DA35}"/>
              </a:ext>
            </a:extLst>
          </p:cNvPr>
          <p:cNvSpPr>
            <a:spLocks xmlns:a="http://schemas.openxmlformats.org/drawingml/2006/main" noGrp="1"/>
          </p:cNvSpPr>
          <p:nvPr/>
        </p:nvSpPr>
        <p:spPr>
          <a:xfrm xmlns:a="http://schemas.openxmlformats.org/drawingml/2006/main">
            <a:off x="11002042" y="450532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D3F38ACC-3A7E-4FDF-98A0-3343967818C0}"/>
              </a:ext>
            </a:extLst>
          </p:cNvPr>
          <p:cNvSpPr>
            <a:spLocks xmlns:a="http://schemas.openxmlformats.org/drawingml/2006/main" noGrp="1"/>
          </p:cNvSpPr>
          <p:nvPr/>
        </p:nvSpPr>
        <p:spPr>
          <a:xfrm xmlns:a="http://schemas.openxmlformats.org/drawingml/2006/main">
            <a:off x="9420892" y="4648200"/>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1AE658A6-3ABB-4194-A34F-E8190A3DA4F6}"/>
              </a:ext>
            </a:extLst>
          </p:cNvPr>
          <p:cNvSpPr>
            <a:spLocks xmlns:a="http://schemas.openxmlformats.org/drawingml/2006/main" noGrp="1"/>
          </p:cNvSpPr>
          <p:nvPr/>
        </p:nvSpPr>
        <p:spPr>
          <a:xfrm xmlns:a="http://schemas.openxmlformats.org/drawingml/2006/main">
            <a:off x="9782842" y="46482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89A8C32E-D3C8-4BD1-8866-A6F2D4A00EE8}"/>
              </a:ext>
            </a:extLst>
          </p:cNvPr>
          <p:cNvSpPr>
            <a:spLocks xmlns:a="http://schemas.openxmlformats.org/drawingml/2006/main" noGrp="1"/>
          </p:cNvSpPr>
          <p:nvPr/>
        </p:nvSpPr>
        <p:spPr>
          <a:xfrm xmlns:a="http://schemas.openxmlformats.org/drawingml/2006/main">
            <a:off x="9992392" y="46482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2A94066C-23A5-4C72-AB1C-3E232FF51543}"/>
              </a:ext>
            </a:extLst>
          </p:cNvPr>
          <p:cNvSpPr>
            <a:spLocks xmlns:a="http://schemas.openxmlformats.org/drawingml/2006/main" noGrp="1"/>
          </p:cNvSpPr>
          <p:nvPr/>
        </p:nvSpPr>
        <p:spPr>
          <a:xfrm xmlns:a="http://schemas.openxmlformats.org/drawingml/2006/main">
            <a:off x="10211467" y="46482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745F995A-DED3-43FD-9ED6-B2061CCE43A2}"/>
              </a:ext>
            </a:extLst>
          </p:cNvPr>
          <p:cNvSpPr>
            <a:spLocks xmlns:a="http://schemas.openxmlformats.org/drawingml/2006/main" noGrp="1"/>
          </p:cNvSpPr>
          <p:nvPr/>
        </p:nvSpPr>
        <p:spPr>
          <a:xfrm xmlns:a="http://schemas.openxmlformats.org/drawingml/2006/main">
            <a:off x="10430542" y="4648200"/>
            <a:ext cx="4953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933002F5-529B-4052-AF9F-6792C4CCADE5}"/>
              </a:ext>
            </a:extLst>
          </p:cNvPr>
          <p:cNvSpPr>
            <a:spLocks xmlns:a="http://schemas.openxmlformats.org/drawingml/2006/main" noGrp="1"/>
          </p:cNvSpPr>
          <p:nvPr/>
        </p:nvSpPr>
        <p:spPr>
          <a:xfrm xmlns:a="http://schemas.openxmlformats.org/drawingml/2006/main">
            <a:off x="11002042" y="46482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7FCF944B-22C1-4632-995F-A01E009AB2E5}"/>
              </a:ext>
            </a:extLst>
          </p:cNvPr>
          <p:cNvSpPr>
            <a:spLocks xmlns:a="http://schemas.openxmlformats.org/drawingml/2006/main" noGrp="1"/>
          </p:cNvSpPr>
          <p:nvPr/>
        </p:nvSpPr>
        <p:spPr>
          <a:xfrm xmlns:a="http://schemas.openxmlformats.org/drawingml/2006/main">
            <a:off x="9420892"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BE17F33E-F010-451A-937A-7EA3DE6F709E}"/>
              </a:ext>
            </a:extLst>
          </p:cNvPr>
          <p:cNvSpPr>
            <a:spLocks xmlns:a="http://schemas.openxmlformats.org/drawingml/2006/main" noGrp="1"/>
          </p:cNvSpPr>
          <p:nvPr/>
        </p:nvSpPr>
        <p:spPr>
          <a:xfrm xmlns:a="http://schemas.openxmlformats.org/drawingml/2006/main">
            <a:off x="9563767"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9EE5ABE9-5520-4A53-93CD-A5B86BD5628A}"/>
              </a:ext>
            </a:extLst>
          </p:cNvPr>
          <p:cNvSpPr>
            <a:spLocks xmlns:a="http://schemas.openxmlformats.org/drawingml/2006/main" noGrp="1"/>
          </p:cNvSpPr>
          <p:nvPr/>
        </p:nvSpPr>
        <p:spPr>
          <a:xfrm xmlns:a="http://schemas.openxmlformats.org/drawingml/2006/main">
            <a:off x="9992392" y="47148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556654F3-CE77-4C53-A199-577DEF32A7DB}"/>
              </a:ext>
            </a:extLst>
          </p:cNvPr>
          <p:cNvSpPr>
            <a:spLocks xmlns:a="http://schemas.openxmlformats.org/drawingml/2006/main" noGrp="1"/>
          </p:cNvSpPr>
          <p:nvPr/>
        </p:nvSpPr>
        <p:spPr>
          <a:xfrm xmlns:a="http://schemas.openxmlformats.org/drawingml/2006/main">
            <a:off x="10354342" y="4714875"/>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4208C4B9-A057-4660-BAA6-37CB01E4BC69}"/>
              </a:ext>
            </a:extLst>
          </p:cNvPr>
          <p:cNvSpPr>
            <a:spLocks xmlns:a="http://schemas.openxmlformats.org/drawingml/2006/main" noGrp="1"/>
          </p:cNvSpPr>
          <p:nvPr/>
        </p:nvSpPr>
        <p:spPr>
          <a:xfrm xmlns:a="http://schemas.openxmlformats.org/drawingml/2006/main">
            <a:off x="10716292" y="4714875"/>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474EA08F-D4E2-4E50-8662-027EA6D0E348}"/>
              </a:ext>
            </a:extLst>
          </p:cNvPr>
          <p:cNvSpPr>
            <a:spLocks xmlns:a="http://schemas.openxmlformats.org/drawingml/2006/main" noGrp="1"/>
          </p:cNvSpPr>
          <p:nvPr/>
        </p:nvSpPr>
        <p:spPr>
          <a:xfrm xmlns:a="http://schemas.openxmlformats.org/drawingml/2006/main">
            <a:off x="11068717" y="47148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DEB0D429-E9A0-4817-A576-B532B00FEA09}"/>
              </a:ext>
            </a:extLst>
          </p:cNvPr>
          <p:cNvSpPr>
            <a:spLocks xmlns:a="http://schemas.openxmlformats.org/drawingml/2006/main" noGrp="1"/>
          </p:cNvSpPr>
          <p:nvPr/>
        </p:nvSpPr>
        <p:spPr>
          <a:xfrm xmlns:a="http://schemas.openxmlformats.org/drawingml/2006/main">
            <a:off x="9563767" y="4791075"/>
            <a:ext cx="3619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309CEF1F-CACA-4294-8DBA-13C2150AA661}"/>
              </a:ext>
            </a:extLst>
          </p:cNvPr>
          <p:cNvSpPr>
            <a:spLocks xmlns:a="http://schemas.openxmlformats.org/drawingml/2006/main" noGrp="1"/>
          </p:cNvSpPr>
          <p:nvPr/>
        </p:nvSpPr>
        <p:spPr>
          <a:xfrm xmlns:a="http://schemas.openxmlformats.org/drawingml/2006/main">
            <a:off x="9992392" y="479107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4B331638-9F7C-4662-A5DF-66D64D88B900}"/>
              </a:ext>
            </a:extLst>
          </p:cNvPr>
          <p:cNvSpPr>
            <a:spLocks xmlns:a="http://schemas.openxmlformats.org/drawingml/2006/main" noGrp="1"/>
          </p:cNvSpPr>
          <p:nvPr/>
        </p:nvSpPr>
        <p:spPr>
          <a:xfrm xmlns:a="http://schemas.openxmlformats.org/drawingml/2006/main">
            <a:off x="10573417" y="4791075"/>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CB285923-FD1D-42D6-B984-AB4384258756}"/>
              </a:ext>
            </a:extLst>
          </p:cNvPr>
          <p:cNvSpPr>
            <a:spLocks xmlns:a="http://schemas.openxmlformats.org/drawingml/2006/main" noGrp="1"/>
          </p:cNvSpPr>
          <p:nvPr/>
        </p:nvSpPr>
        <p:spPr>
          <a:xfrm xmlns:a="http://schemas.openxmlformats.org/drawingml/2006/main">
            <a:off x="10925842" y="4791075"/>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FB2455C9-ADA0-477A-AC94-55AB8F877D51}"/>
              </a:ext>
            </a:extLst>
          </p:cNvPr>
          <p:cNvSpPr>
            <a:spLocks xmlns:a="http://schemas.openxmlformats.org/drawingml/2006/main" noGrp="1"/>
          </p:cNvSpPr>
          <p:nvPr/>
        </p:nvSpPr>
        <p:spPr>
          <a:xfrm xmlns:a="http://schemas.openxmlformats.org/drawingml/2006/main">
            <a:off x="9497092"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EFCCE0E2-4ADA-4097-83E7-3C4D50FF043C}"/>
              </a:ext>
            </a:extLst>
          </p:cNvPr>
          <p:cNvSpPr>
            <a:spLocks xmlns:a="http://schemas.openxmlformats.org/drawingml/2006/main" noGrp="1"/>
          </p:cNvSpPr>
          <p:nvPr/>
        </p:nvSpPr>
        <p:spPr>
          <a:xfrm xmlns:a="http://schemas.openxmlformats.org/drawingml/2006/main">
            <a:off x="9706642" y="48672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FFBE1476-80FC-4CF4-8885-7F6F43F56794}"/>
              </a:ext>
            </a:extLst>
          </p:cNvPr>
          <p:cNvSpPr>
            <a:spLocks xmlns:a="http://schemas.openxmlformats.org/drawingml/2006/main" noGrp="1"/>
          </p:cNvSpPr>
          <p:nvPr/>
        </p:nvSpPr>
        <p:spPr>
          <a:xfrm xmlns:a="http://schemas.openxmlformats.org/drawingml/2006/main">
            <a:off x="9849517" y="48672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77AB3A31-8D5D-47E4-BB3A-368A7B3C373A}"/>
              </a:ext>
            </a:extLst>
          </p:cNvPr>
          <p:cNvSpPr>
            <a:spLocks xmlns:a="http://schemas.openxmlformats.org/drawingml/2006/main" noGrp="1"/>
          </p:cNvSpPr>
          <p:nvPr/>
        </p:nvSpPr>
        <p:spPr>
          <a:xfrm xmlns:a="http://schemas.openxmlformats.org/drawingml/2006/main">
            <a:off x="10068592"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8599303C-BB34-4677-BD69-E903827D1937}"/>
              </a:ext>
            </a:extLst>
          </p:cNvPr>
          <p:cNvSpPr>
            <a:spLocks xmlns:a="http://schemas.openxmlformats.org/drawingml/2006/main" noGrp="1"/>
          </p:cNvSpPr>
          <p:nvPr/>
        </p:nvSpPr>
        <p:spPr>
          <a:xfrm xmlns:a="http://schemas.openxmlformats.org/drawingml/2006/main">
            <a:off x="10287667" y="479107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4C1C8163-82F7-4C37-B1EE-70A58BCA0974}"/>
              </a:ext>
            </a:extLst>
          </p:cNvPr>
          <p:cNvSpPr>
            <a:spLocks xmlns:a="http://schemas.openxmlformats.org/drawingml/2006/main" noGrp="1"/>
          </p:cNvSpPr>
          <p:nvPr/>
        </p:nvSpPr>
        <p:spPr>
          <a:xfrm xmlns:a="http://schemas.openxmlformats.org/drawingml/2006/main">
            <a:off x="10497217" y="486727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147F8002-F157-4EED-93F4-834124D8B85B}"/>
              </a:ext>
            </a:extLst>
          </p:cNvPr>
          <p:cNvSpPr>
            <a:spLocks xmlns:a="http://schemas.openxmlformats.org/drawingml/2006/main" noGrp="1"/>
          </p:cNvSpPr>
          <p:nvPr/>
        </p:nvSpPr>
        <p:spPr>
          <a:xfrm xmlns:a="http://schemas.openxmlformats.org/drawingml/2006/main">
            <a:off x="10716292"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1F75AC54-A559-40B6-90C6-1B570DD15D9F}"/>
              </a:ext>
            </a:extLst>
          </p:cNvPr>
          <p:cNvSpPr>
            <a:spLocks xmlns:a="http://schemas.openxmlformats.org/drawingml/2006/main" noGrp="1"/>
          </p:cNvSpPr>
          <p:nvPr/>
        </p:nvSpPr>
        <p:spPr>
          <a:xfrm xmlns:a="http://schemas.openxmlformats.org/drawingml/2006/main">
            <a:off x="10859167"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66DBD701-26B7-466C-A9D4-5977E24A1972}"/>
              </a:ext>
            </a:extLst>
          </p:cNvPr>
          <p:cNvSpPr>
            <a:spLocks xmlns:a="http://schemas.openxmlformats.org/drawingml/2006/main" noGrp="1"/>
          </p:cNvSpPr>
          <p:nvPr/>
        </p:nvSpPr>
        <p:spPr>
          <a:xfrm xmlns:a="http://schemas.openxmlformats.org/drawingml/2006/main">
            <a:off x="11002042" y="48672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61C53D2E-2C30-4457-B502-29FAA3AB47E1}"/>
              </a:ext>
            </a:extLst>
          </p:cNvPr>
          <p:cNvSpPr>
            <a:spLocks xmlns:a="http://schemas.openxmlformats.org/drawingml/2006/main" noGrp="1"/>
          </p:cNvSpPr>
          <p:nvPr/>
        </p:nvSpPr>
        <p:spPr>
          <a:xfrm xmlns:a="http://schemas.openxmlformats.org/drawingml/2006/main">
            <a:off x="9563767"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A6D86489-4383-4F74-A8F3-10A5EF1F28DE}"/>
              </a:ext>
            </a:extLst>
          </p:cNvPr>
          <p:cNvSpPr>
            <a:spLocks xmlns:a="http://schemas.openxmlformats.org/drawingml/2006/main" noGrp="1"/>
          </p:cNvSpPr>
          <p:nvPr/>
        </p:nvSpPr>
        <p:spPr>
          <a:xfrm xmlns:a="http://schemas.openxmlformats.org/drawingml/2006/main">
            <a:off x="978284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9F626815-02CC-4CDA-B4A4-561B27E04EC6}"/>
              </a:ext>
            </a:extLst>
          </p:cNvPr>
          <p:cNvSpPr>
            <a:spLocks xmlns:a="http://schemas.openxmlformats.org/drawingml/2006/main" noGrp="1"/>
          </p:cNvSpPr>
          <p:nvPr/>
        </p:nvSpPr>
        <p:spPr>
          <a:xfrm xmlns:a="http://schemas.openxmlformats.org/drawingml/2006/main">
            <a:off x="999239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C262C9B2-0E1A-4257-B405-0CA9FE939165}"/>
              </a:ext>
            </a:extLst>
          </p:cNvPr>
          <p:cNvSpPr>
            <a:spLocks xmlns:a="http://schemas.openxmlformats.org/drawingml/2006/main" noGrp="1"/>
          </p:cNvSpPr>
          <p:nvPr/>
        </p:nvSpPr>
        <p:spPr>
          <a:xfrm xmlns:a="http://schemas.openxmlformats.org/drawingml/2006/main">
            <a:off x="10287667" y="4933950"/>
            <a:ext cx="6381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2C0F20F1-1008-442C-BCA5-B7F039370DF0}"/>
              </a:ext>
            </a:extLst>
          </p:cNvPr>
          <p:cNvSpPr>
            <a:spLocks xmlns:a="http://schemas.openxmlformats.org/drawingml/2006/main" noGrp="1"/>
          </p:cNvSpPr>
          <p:nvPr/>
        </p:nvSpPr>
        <p:spPr>
          <a:xfrm xmlns:a="http://schemas.openxmlformats.org/drawingml/2006/main">
            <a:off x="11002042" y="49339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CCDBE5FE-B706-4523-8E01-8E8B58611866}"/>
              </a:ext>
            </a:extLst>
          </p:cNvPr>
          <p:cNvSpPr>
            <a:spLocks xmlns:a="http://schemas.openxmlformats.org/drawingml/2006/main" noGrp="1"/>
          </p:cNvSpPr>
          <p:nvPr/>
        </p:nvSpPr>
        <p:spPr>
          <a:xfrm xmlns:a="http://schemas.openxmlformats.org/drawingml/2006/main">
            <a:off x="9639967"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B87D5EAE-0F0C-4C4D-9ACD-8B1B5BB16D8B}"/>
              </a:ext>
            </a:extLst>
          </p:cNvPr>
          <p:cNvSpPr>
            <a:spLocks xmlns:a="http://schemas.openxmlformats.org/drawingml/2006/main" noGrp="1"/>
          </p:cNvSpPr>
          <p:nvPr/>
        </p:nvSpPr>
        <p:spPr>
          <a:xfrm xmlns:a="http://schemas.openxmlformats.org/drawingml/2006/main">
            <a:off x="9992392" y="5010150"/>
            <a:ext cx="2952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1EC6356A-F28F-406E-8A3D-8AFAC008504E}"/>
              </a:ext>
            </a:extLst>
          </p:cNvPr>
          <p:cNvSpPr>
            <a:spLocks xmlns:a="http://schemas.openxmlformats.org/drawingml/2006/main" noGrp="1"/>
          </p:cNvSpPr>
          <p:nvPr/>
        </p:nvSpPr>
        <p:spPr>
          <a:xfrm xmlns:a="http://schemas.openxmlformats.org/drawingml/2006/main">
            <a:off x="10497217"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48C13398-530A-4605-AF4D-1AFA9BBE9AEA}"/>
              </a:ext>
            </a:extLst>
          </p:cNvPr>
          <p:cNvSpPr>
            <a:spLocks xmlns:a="http://schemas.openxmlformats.org/drawingml/2006/main" noGrp="1"/>
          </p:cNvSpPr>
          <p:nvPr/>
        </p:nvSpPr>
        <p:spPr>
          <a:xfrm xmlns:a="http://schemas.openxmlformats.org/drawingml/2006/main">
            <a:off x="10716292" y="501015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811B5644-2E86-43B0-92D1-0C63FE184EC9}"/>
              </a:ext>
            </a:extLst>
          </p:cNvPr>
          <p:cNvSpPr>
            <a:spLocks xmlns:a="http://schemas.openxmlformats.org/drawingml/2006/main" noGrp="1"/>
          </p:cNvSpPr>
          <p:nvPr/>
        </p:nvSpPr>
        <p:spPr>
          <a:xfrm xmlns:a="http://schemas.openxmlformats.org/drawingml/2006/main">
            <a:off x="11068717" y="501015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FE741E5E-9674-4172-8981-F29A17DBE9D5}"/>
              </a:ext>
            </a:extLst>
          </p:cNvPr>
          <p:cNvSpPr>
            <a:spLocks xmlns:a="http://schemas.openxmlformats.org/drawingml/2006/main" noGrp="1"/>
          </p:cNvSpPr>
          <p:nvPr/>
        </p:nvSpPr>
        <p:spPr>
          <a:xfrm xmlns:a="http://schemas.openxmlformats.org/drawingml/2006/main">
            <a:off x="9354217" y="4867275"/>
            <a:ext cx="66675" cy="28575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E1C7DAF1-63BA-40D8-B32E-ADB1B0402837}"/>
              </a:ext>
            </a:extLst>
          </p:cNvPr>
          <p:cNvSpPr>
            <a:spLocks xmlns:a="http://schemas.openxmlformats.org/drawingml/2006/main" noGrp="1"/>
          </p:cNvSpPr>
          <p:nvPr/>
        </p:nvSpPr>
        <p:spPr>
          <a:xfrm xmlns:a="http://schemas.openxmlformats.org/drawingml/2006/main">
            <a:off x="9497092" y="5076825"/>
            <a:ext cx="42862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07BA0963-91E8-4F77-B445-AC60D9E76135}"/>
              </a:ext>
            </a:extLst>
          </p:cNvPr>
          <p:cNvSpPr>
            <a:spLocks xmlns:a="http://schemas.openxmlformats.org/drawingml/2006/main" noGrp="1"/>
          </p:cNvSpPr>
          <p:nvPr/>
        </p:nvSpPr>
        <p:spPr>
          <a:xfrm xmlns:a="http://schemas.openxmlformats.org/drawingml/2006/main">
            <a:off x="9992392" y="50768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2902AF15-C8FF-46D9-82D8-18C542B3E3F3}"/>
              </a:ext>
            </a:extLst>
          </p:cNvPr>
          <p:cNvSpPr>
            <a:spLocks xmlns:a="http://schemas.openxmlformats.org/drawingml/2006/main" noGrp="1"/>
          </p:cNvSpPr>
          <p:nvPr/>
        </p:nvSpPr>
        <p:spPr>
          <a:xfrm xmlns:a="http://schemas.openxmlformats.org/drawingml/2006/main">
            <a:off x="10287667" y="507682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DE2A6EB6-B978-4358-8F19-E796BA868F0D}"/>
              </a:ext>
            </a:extLst>
          </p:cNvPr>
          <p:cNvSpPr>
            <a:spLocks xmlns:a="http://schemas.openxmlformats.org/drawingml/2006/main" noGrp="1"/>
          </p:cNvSpPr>
          <p:nvPr/>
        </p:nvSpPr>
        <p:spPr>
          <a:xfrm xmlns:a="http://schemas.openxmlformats.org/drawingml/2006/main">
            <a:off x="10497217" y="5076825"/>
            <a:ext cx="3619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BE1B60E8-C4DF-4930-985B-F6D8F14F1F9B}"/>
              </a:ext>
            </a:extLst>
          </p:cNvPr>
          <p:cNvSpPr>
            <a:spLocks xmlns:a="http://schemas.openxmlformats.org/drawingml/2006/main" noGrp="1"/>
          </p:cNvSpPr>
          <p:nvPr/>
        </p:nvSpPr>
        <p:spPr>
          <a:xfrm xmlns:a="http://schemas.openxmlformats.org/drawingml/2006/main">
            <a:off x="10925842" y="5076825"/>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15CE6B09-CFE5-40FF-B061-FB6713C2F62C}"/>
              </a:ext>
            </a:extLst>
          </p:cNvPr>
          <p:cNvSpPr>
            <a:spLocks xmlns:a="http://schemas.openxmlformats.org/drawingml/2006/main" noGrp="1"/>
          </p:cNvSpPr>
          <p:nvPr/>
        </p:nvSpPr>
        <p:spPr>
          <a:xfrm xmlns:a="http://schemas.openxmlformats.org/drawingml/2006/main">
            <a:off x="9925717" y="515302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270CFF00-B286-403D-ACC6-ECDB6FCC4D33}"/>
              </a:ext>
            </a:extLst>
          </p:cNvPr>
          <p:cNvSpPr>
            <a:spLocks xmlns:a="http://schemas.openxmlformats.org/drawingml/2006/main" noGrp="1"/>
          </p:cNvSpPr>
          <p:nvPr/>
        </p:nvSpPr>
        <p:spPr>
          <a:xfrm xmlns:a="http://schemas.openxmlformats.org/drawingml/2006/main">
            <a:off x="10068592"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43EE2D54-2E76-4478-B1BA-9D155413C023}"/>
              </a:ext>
            </a:extLst>
          </p:cNvPr>
          <p:cNvSpPr>
            <a:spLocks xmlns:a="http://schemas.openxmlformats.org/drawingml/2006/main" noGrp="1"/>
          </p:cNvSpPr>
          <p:nvPr/>
        </p:nvSpPr>
        <p:spPr>
          <a:xfrm xmlns:a="http://schemas.openxmlformats.org/drawingml/2006/main">
            <a:off x="10430542"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96F71445-B309-4A5D-A68E-7E0B11EAB8A5}"/>
              </a:ext>
            </a:extLst>
          </p:cNvPr>
          <p:cNvSpPr>
            <a:spLocks xmlns:a="http://schemas.openxmlformats.org/drawingml/2006/main" noGrp="1"/>
          </p:cNvSpPr>
          <p:nvPr/>
        </p:nvSpPr>
        <p:spPr>
          <a:xfrm xmlns:a="http://schemas.openxmlformats.org/drawingml/2006/main">
            <a:off x="10782967" y="5153025"/>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C6436EF8-9D89-4C32-B8FA-1231435C8F0B}"/>
              </a:ext>
            </a:extLst>
          </p:cNvPr>
          <p:cNvSpPr>
            <a:spLocks xmlns:a="http://schemas.openxmlformats.org/drawingml/2006/main" noGrp="1"/>
          </p:cNvSpPr>
          <p:nvPr/>
        </p:nvSpPr>
        <p:spPr>
          <a:xfrm xmlns:a="http://schemas.openxmlformats.org/drawingml/2006/main">
            <a:off x="9354217" y="5219700"/>
            <a:ext cx="4953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1F80D9EC-3A22-438E-955A-CB3E5ADA313C}"/>
              </a:ext>
            </a:extLst>
          </p:cNvPr>
          <p:cNvSpPr>
            <a:spLocks xmlns:a="http://schemas.openxmlformats.org/drawingml/2006/main" noGrp="1"/>
          </p:cNvSpPr>
          <p:nvPr/>
        </p:nvSpPr>
        <p:spPr>
          <a:xfrm xmlns:a="http://schemas.openxmlformats.org/drawingml/2006/main">
            <a:off x="9925717" y="5219700"/>
            <a:ext cx="2095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98F9C10B-D522-4A6B-9E27-B521498A6104}"/>
              </a:ext>
            </a:extLst>
          </p:cNvPr>
          <p:cNvSpPr>
            <a:spLocks xmlns:a="http://schemas.openxmlformats.org/drawingml/2006/main" noGrp="1"/>
          </p:cNvSpPr>
          <p:nvPr/>
        </p:nvSpPr>
        <p:spPr>
          <a:xfrm xmlns:a="http://schemas.openxmlformats.org/drawingml/2006/main">
            <a:off x="10287667" y="5219700"/>
            <a:ext cx="666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EE73D7C6-3545-4B69-B4DE-8B82F7398F7D}"/>
              </a:ext>
            </a:extLst>
          </p:cNvPr>
          <p:cNvSpPr>
            <a:spLocks xmlns:a="http://schemas.openxmlformats.org/drawingml/2006/main" noGrp="1"/>
          </p:cNvSpPr>
          <p:nvPr/>
        </p:nvSpPr>
        <p:spPr>
          <a:xfrm xmlns:a="http://schemas.openxmlformats.org/drawingml/2006/main">
            <a:off x="10640092" y="52197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9B4254FB-4428-422C-BDD2-52B686CE79A5}"/>
              </a:ext>
            </a:extLst>
          </p:cNvPr>
          <p:cNvSpPr>
            <a:spLocks xmlns:a="http://schemas.openxmlformats.org/drawingml/2006/main" noGrp="1"/>
          </p:cNvSpPr>
          <p:nvPr/>
        </p:nvSpPr>
        <p:spPr>
          <a:xfrm xmlns:a="http://schemas.openxmlformats.org/drawingml/2006/main">
            <a:off x="10782967" y="5219700"/>
            <a:ext cx="762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1CA53C94-BD87-42B0-92D9-71A0E6111C4D}"/>
              </a:ext>
            </a:extLst>
          </p:cNvPr>
          <p:cNvSpPr>
            <a:spLocks xmlns:a="http://schemas.openxmlformats.org/drawingml/2006/main" noGrp="1"/>
          </p:cNvSpPr>
          <p:nvPr/>
        </p:nvSpPr>
        <p:spPr>
          <a:xfrm xmlns:a="http://schemas.openxmlformats.org/drawingml/2006/main">
            <a:off x="10925842" y="5219700"/>
            <a:ext cx="2190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BAA4DDF5-34C2-4205-89ED-B86A6041C739}"/>
              </a:ext>
            </a:extLst>
          </p:cNvPr>
          <p:cNvSpPr>
            <a:spLocks xmlns:a="http://schemas.openxmlformats.org/drawingml/2006/main" noGrp="1"/>
          </p:cNvSpPr>
          <p:nvPr/>
        </p:nvSpPr>
        <p:spPr>
          <a:xfrm xmlns:a="http://schemas.openxmlformats.org/drawingml/2006/main">
            <a:off x="10135267" y="52959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DD21AA10-BA26-48DE-A640-BE55D0A7D60D}"/>
              </a:ext>
            </a:extLst>
          </p:cNvPr>
          <p:cNvSpPr>
            <a:spLocks xmlns:a="http://schemas.openxmlformats.org/drawingml/2006/main" noGrp="1"/>
          </p:cNvSpPr>
          <p:nvPr/>
        </p:nvSpPr>
        <p:spPr>
          <a:xfrm xmlns:a="http://schemas.openxmlformats.org/drawingml/2006/main">
            <a:off x="10354342" y="5295900"/>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D272C1FD-4F91-43AD-977A-C90C40E540E7}"/>
              </a:ext>
            </a:extLst>
          </p:cNvPr>
          <p:cNvSpPr>
            <a:spLocks xmlns:a="http://schemas.openxmlformats.org/drawingml/2006/main" noGrp="1"/>
          </p:cNvSpPr>
          <p:nvPr/>
        </p:nvSpPr>
        <p:spPr>
          <a:xfrm xmlns:a="http://schemas.openxmlformats.org/drawingml/2006/main">
            <a:off x="10497217" y="521970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6BB9F816-C6F8-4E9D-A9BB-FFDF41088547}"/>
              </a:ext>
            </a:extLst>
          </p:cNvPr>
          <p:cNvSpPr>
            <a:spLocks xmlns:a="http://schemas.openxmlformats.org/drawingml/2006/main" noGrp="1"/>
          </p:cNvSpPr>
          <p:nvPr/>
        </p:nvSpPr>
        <p:spPr>
          <a:xfrm xmlns:a="http://schemas.openxmlformats.org/drawingml/2006/main">
            <a:off x="10782967" y="5295900"/>
            <a:ext cx="1428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E5C290CB-E17A-4612-AEF7-9F7CEEA61339}"/>
              </a:ext>
            </a:extLst>
          </p:cNvPr>
          <p:cNvSpPr>
            <a:spLocks xmlns:a="http://schemas.openxmlformats.org/drawingml/2006/main" noGrp="1"/>
          </p:cNvSpPr>
          <p:nvPr/>
        </p:nvSpPr>
        <p:spPr>
          <a:xfrm xmlns:a="http://schemas.openxmlformats.org/drawingml/2006/main">
            <a:off x="10068592" y="5362575"/>
            <a:ext cx="7905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51D7C669-240F-4432-AED1-C5B11651F60A}"/>
              </a:ext>
            </a:extLst>
          </p:cNvPr>
          <p:cNvSpPr>
            <a:spLocks xmlns:a="http://schemas.openxmlformats.org/drawingml/2006/main" noGrp="1"/>
          </p:cNvSpPr>
          <p:nvPr/>
        </p:nvSpPr>
        <p:spPr>
          <a:xfrm xmlns:a="http://schemas.openxmlformats.org/drawingml/2006/main">
            <a:off x="10925842" y="5362575"/>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D2DC8383-04D9-4717-B9F1-29F6C0AE58B9}"/>
              </a:ext>
            </a:extLst>
          </p:cNvPr>
          <p:cNvSpPr>
            <a:spLocks xmlns:a="http://schemas.openxmlformats.org/drawingml/2006/main" noGrp="1"/>
          </p:cNvSpPr>
          <p:nvPr/>
        </p:nvSpPr>
        <p:spPr>
          <a:xfrm xmlns:a="http://schemas.openxmlformats.org/drawingml/2006/main">
            <a:off x="9925717" y="5362575"/>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A202A156-A3FA-49FF-80AE-C38111A90308}"/>
              </a:ext>
            </a:extLst>
          </p:cNvPr>
          <p:cNvSpPr>
            <a:spLocks xmlns:a="http://schemas.openxmlformats.org/drawingml/2006/main" noGrp="1"/>
          </p:cNvSpPr>
          <p:nvPr/>
        </p:nvSpPr>
        <p:spPr>
          <a:xfrm xmlns:a="http://schemas.openxmlformats.org/drawingml/2006/main">
            <a:off x="10135267" y="5438775"/>
            <a:ext cx="2190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2EE57990-3583-460E-ABF3-09BE12D294BB}"/>
              </a:ext>
            </a:extLst>
          </p:cNvPr>
          <p:cNvSpPr>
            <a:spLocks xmlns:a="http://schemas.openxmlformats.org/drawingml/2006/main" noGrp="1"/>
          </p:cNvSpPr>
          <p:nvPr/>
        </p:nvSpPr>
        <p:spPr>
          <a:xfrm xmlns:a="http://schemas.openxmlformats.org/drawingml/2006/main">
            <a:off x="10430542" y="5438775"/>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B73F3E7C-5C8B-4176-9424-0BBCCAC10562}"/>
              </a:ext>
            </a:extLst>
          </p:cNvPr>
          <p:cNvSpPr>
            <a:spLocks xmlns:a="http://schemas.openxmlformats.org/drawingml/2006/main" noGrp="1"/>
          </p:cNvSpPr>
          <p:nvPr/>
        </p:nvSpPr>
        <p:spPr>
          <a:xfrm xmlns:a="http://schemas.openxmlformats.org/drawingml/2006/main">
            <a:off x="10640092" y="5438775"/>
            <a:ext cx="7620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5443ABA7-E816-4206-B213-B09B7AC02A14}"/>
              </a:ext>
            </a:extLst>
          </p:cNvPr>
          <p:cNvSpPr>
            <a:spLocks xmlns:a="http://schemas.openxmlformats.org/drawingml/2006/main" noGrp="1"/>
          </p:cNvSpPr>
          <p:nvPr/>
        </p:nvSpPr>
        <p:spPr>
          <a:xfrm xmlns:a="http://schemas.openxmlformats.org/drawingml/2006/main">
            <a:off x="10782967" y="5438775"/>
            <a:ext cx="3619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AF45995A-BE84-4EFE-BCBD-3491158CB8E2}"/>
              </a:ext>
            </a:extLst>
          </p:cNvPr>
          <p:cNvSpPr>
            <a:spLocks xmlns:a="http://schemas.openxmlformats.org/drawingml/2006/main" noGrp="1"/>
          </p:cNvSpPr>
          <p:nvPr/>
        </p:nvSpPr>
        <p:spPr>
          <a:xfrm xmlns:a="http://schemas.openxmlformats.org/drawingml/2006/main">
            <a:off x="9497092" y="5362575"/>
            <a:ext cx="209550" cy="2190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5D3D3391-1875-4159-9EC9-29434FB552BA}"/>
              </a:ext>
            </a:extLst>
          </p:cNvPr>
          <p:cNvSpPr>
            <a:spLocks xmlns:a="http://schemas.openxmlformats.org/drawingml/2006/main" noGrp="1"/>
          </p:cNvSpPr>
          <p:nvPr/>
        </p:nvSpPr>
        <p:spPr>
          <a:xfrm xmlns:a="http://schemas.openxmlformats.org/drawingml/2006/main">
            <a:off x="9925717" y="55054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B3458F80-8098-49F5-A2B6-97B049764AAF}"/>
              </a:ext>
            </a:extLst>
          </p:cNvPr>
          <p:cNvSpPr>
            <a:spLocks xmlns:a="http://schemas.openxmlformats.org/drawingml/2006/main" noGrp="1"/>
          </p:cNvSpPr>
          <p:nvPr/>
        </p:nvSpPr>
        <p:spPr>
          <a:xfrm xmlns:a="http://schemas.openxmlformats.org/drawingml/2006/main">
            <a:off x="10287667" y="5505450"/>
            <a:ext cx="28575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E2635E32-A5FF-4FF6-BB55-6F0EF6FF265D}"/>
              </a:ext>
            </a:extLst>
          </p:cNvPr>
          <p:cNvSpPr>
            <a:spLocks xmlns:a="http://schemas.openxmlformats.org/drawingml/2006/main" noGrp="1"/>
          </p:cNvSpPr>
          <p:nvPr/>
        </p:nvSpPr>
        <p:spPr>
          <a:xfrm xmlns:a="http://schemas.openxmlformats.org/drawingml/2006/main">
            <a:off x="10859167" y="5505450"/>
            <a:ext cx="1428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9C3CE817-4151-48AC-9942-396A35728EE2}"/>
              </a:ext>
            </a:extLst>
          </p:cNvPr>
          <p:cNvSpPr>
            <a:spLocks xmlns:a="http://schemas.openxmlformats.org/drawingml/2006/main" noGrp="1"/>
          </p:cNvSpPr>
          <p:nvPr/>
        </p:nvSpPr>
        <p:spPr>
          <a:xfrm xmlns:a="http://schemas.openxmlformats.org/drawingml/2006/main">
            <a:off x="9354217" y="5295900"/>
            <a:ext cx="66675" cy="35242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BC6CF526-BD41-4809-B92C-25A3C7221335}"/>
              </a:ext>
            </a:extLst>
          </p:cNvPr>
          <p:cNvSpPr>
            <a:spLocks xmlns:a="http://schemas.openxmlformats.org/drawingml/2006/main" noGrp="1"/>
          </p:cNvSpPr>
          <p:nvPr/>
        </p:nvSpPr>
        <p:spPr>
          <a:xfrm xmlns:a="http://schemas.openxmlformats.org/drawingml/2006/main">
            <a:off x="9782842" y="5295900"/>
            <a:ext cx="66675" cy="35242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8E5C5931-968C-43AE-9498-1EA3AEA8D1A0}"/>
              </a:ext>
            </a:extLst>
          </p:cNvPr>
          <p:cNvSpPr>
            <a:spLocks xmlns:a="http://schemas.openxmlformats.org/drawingml/2006/main" noGrp="1"/>
          </p:cNvSpPr>
          <p:nvPr/>
        </p:nvSpPr>
        <p:spPr>
          <a:xfrm xmlns:a="http://schemas.openxmlformats.org/drawingml/2006/main">
            <a:off x="10068592" y="5581650"/>
            <a:ext cx="66675"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C8E73E1A-6BD0-4C41-87DC-BB4995B264DF}"/>
              </a:ext>
            </a:extLst>
          </p:cNvPr>
          <p:cNvSpPr>
            <a:spLocks xmlns:a="http://schemas.openxmlformats.org/drawingml/2006/main" noGrp="1"/>
          </p:cNvSpPr>
          <p:nvPr/>
        </p:nvSpPr>
        <p:spPr>
          <a:xfrm xmlns:a="http://schemas.openxmlformats.org/drawingml/2006/main">
            <a:off x="10354342" y="5581650"/>
            <a:ext cx="2857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7A3978E2-1435-4471-9466-D8CE3F51EF3C}"/>
              </a:ext>
            </a:extLst>
          </p:cNvPr>
          <p:cNvSpPr>
            <a:spLocks xmlns:a="http://schemas.openxmlformats.org/drawingml/2006/main" noGrp="1"/>
          </p:cNvSpPr>
          <p:nvPr/>
        </p:nvSpPr>
        <p:spPr>
          <a:xfrm xmlns:a="http://schemas.openxmlformats.org/drawingml/2006/main">
            <a:off x="10716292" y="5581650"/>
            <a:ext cx="209550" cy="666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1" name="">
            <a:extLst xmlns:a="http://schemas.openxmlformats.org/drawingml/2006/main">
              <a:ext uri="{FF2B5EF4-FFF2-40B4-BE49-F238E27FC236}">
                <a16:creationId xmlns:a16="http://schemas.microsoft.com/office/drawing/2014/main" id="{6EB1CBC7-2D49-4D86-8551-20CB70A18F40}"/>
              </a:ext>
            </a:extLst>
          </p:cNvPr>
          <p:cNvSpPr>
            <a:spLocks xmlns:a="http://schemas.openxmlformats.org/drawingml/2006/main" noGrp="1"/>
          </p:cNvSpPr>
          <p:nvPr/>
        </p:nvSpPr>
        <p:spPr>
          <a:xfrm xmlns:a="http://schemas.openxmlformats.org/drawingml/2006/main">
            <a:off x="11068717" y="5505450"/>
            <a:ext cx="76200"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2" name="">
            <a:extLst xmlns:a="http://schemas.openxmlformats.org/drawingml/2006/main">
              <a:ext uri="{FF2B5EF4-FFF2-40B4-BE49-F238E27FC236}">
                <a16:creationId xmlns:a16="http://schemas.microsoft.com/office/drawing/2014/main" id="{B5101951-DE69-452F-BD95-DEB20577D547}"/>
              </a:ext>
            </a:extLst>
          </p:cNvPr>
          <p:cNvSpPr>
            <a:spLocks xmlns:a="http://schemas.openxmlformats.org/drawingml/2006/main" noGrp="1"/>
          </p:cNvSpPr>
          <p:nvPr/>
        </p:nvSpPr>
        <p:spPr>
          <a:xfrm xmlns:a="http://schemas.openxmlformats.org/drawingml/2006/main">
            <a:off x="9354217" y="5648325"/>
            <a:ext cx="495300"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3" name="">
            <a:extLst xmlns:a="http://schemas.openxmlformats.org/drawingml/2006/main">
              <a:ext uri="{FF2B5EF4-FFF2-40B4-BE49-F238E27FC236}">
                <a16:creationId xmlns:a16="http://schemas.microsoft.com/office/drawing/2014/main" id="{FFCBC791-3C0A-4C0A-8A41-7F470B0D10C9}"/>
              </a:ext>
            </a:extLst>
          </p:cNvPr>
          <p:cNvSpPr>
            <a:spLocks xmlns:a="http://schemas.openxmlformats.org/drawingml/2006/main" noGrp="1"/>
          </p:cNvSpPr>
          <p:nvPr/>
        </p:nvSpPr>
        <p:spPr>
          <a:xfrm xmlns:a="http://schemas.openxmlformats.org/drawingml/2006/main">
            <a:off x="9925717" y="5581650"/>
            <a:ext cx="66675" cy="142875"/>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4" name="">
            <a:extLst xmlns:a="http://schemas.openxmlformats.org/drawingml/2006/main">
              <a:ext uri="{FF2B5EF4-FFF2-40B4-BE49-F238E27FC236}">
                <a16:creationId xmlns:a16="http://schemas.microsoft.com/office/drawing/2014/main" id="{D73D96B8-0C98-434C-A12A-DDAEACD751B7}"/>
              </a:ext>
            </a:extLst>
          </p:cNvPr>
          <p:cNvSpPr>
            <a:spLocks xmlns:a="http://schemas.openxmlformats.org/drawingml/2006/main" noGrp="1"/>
          </p:cNvSpPr>
          <p:nvPr/>
        </p:nvSpPr>
        <p:spPr>
          <a:xfrm xmlns:a="http://schemas.openxmlformats.org/drawingml/2006/main">
            <a:off x="10135267" y="5648325"/>
            <a:ext cx="29527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5" name="">
            <a:extLst xmlns:a="http://schemas.openxmlformats.org/drawingml/2006/main">
              <a:ext uri="{FF2B5EF4-FFF2-40B4-BE49-F238E27FC236}">
                <a16:creationId xmlns:a16="http://schemas.microsoft.com/office/drawing/2014/main" id="{B840F6F8-00DA-490F-83F2-6AE12AD7B1C9}"/>
              </a:ext>
            </a:extLst>
          </p:cNvPr>
          <p:cNvSpPr>
            <a:spLocks xmlns:a="http://schemas.openxmlformats.org/drawingml/2006/main" noGrp="1"/>
          </p:cNvSpPr>
          <p:nvPr/>
        </p:nvSpPr>
        <p:spPr>
          <a:xfrm xmlns:a="http://schemas.openxmlformats.org/drawingml/2006/main">
            <a:off x="10716292" y="5648325"/>
            <a:ext cx="428625" cy="76200"/>
          </a:xfrm>
          <a:prstGeom xmlns:a="http://schemas.openxmlformats.org/drawingml/2006/main" prst="rect">
            <a:avLst/>
          </a:prstGeom>
          <a:solidFill xmlns:a="http://schemas.openxmlformats.org/drawingml/2006/main">
            <a:srgbClr val="191613"/>
          </a:solidFill>
          <a:ln xmlns:a="http://schemas.openxmlformats.org/drawingml/2006/main" w="0">
            <a:noFill/>
            <a:prstDash val="solid"/>
          </a:ln>
        </p:spPr>
      </p:sp>
      <p:sp>
        <p:nvSpPr>
          <p:cNvPr id="256" name="">
            <a:extLst xmlns:a="http://schemas.openxmlformats.org/drawingml/2006/main">
              <a:ext uri="{FF2B5EF4-FFF2-40B4-BE49-F238E27FC236}">
                <a16:creationId xmlns:a16="http://schemas.microsoft.com/office/drawing/2014/main" id="{74748612-4F22-4CE7-B9A1-3B9B90327C9B}"/>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SAVE THE HOURS</a:t>
            </a:r>
          </a:p>
        </p:txBody>
      </p:sp>
      <p:sp>
        <p:nvSpPr>
          <p:cNvPr id="257" name="">
            <a:extLst xmlns:a="http://schemas.openxmlformats.org/drawingml/2006/main">
              <a:ext uri="{FF2B5EF4-FFF2-40B4-BE49-F238E27FC236}">
                <a16:creationId xmlns:a16="http://schemas.microsoft.com/office/drawing/2014/main" id="{FA210CF3-22C3-4319-84E8-42D9D97DD246}"/>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83706cf3891e4ac9"/>
              </a:rPr>
              <a:t>HOMIESAI.COM/START</a:t>
            </a:r>
          </a:p>
        </p:txBody>
      </p:sp>
      <p:sp>
        <p:nvSpPr>
          <p:cNvPr id="258" name="">
            <a:extLst xmlns:a="http://schemas.openxmlformats.org/drawingml/2006/main">
              <a:ext uri="{FF2B5EF4-FFF2-40B4-BE49-F238E27FC236}">
                <a16:creationId xmlns:a16="http://schemas.microsoft.com/office/drawing/2014/main" id="{E60C4169-1763-4313-8FBC-F7F677ACFE7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WHAT BETA USERS TOLD US</a:t>
            </a:r>
          </a:p>
        </p:txBody>
      </p:sp>
      <p:sp>
        <p:nvSpPr>
          <p:cNvPr id="259" name="">
            <a:extLst xmlns:a="http://schemas.openxmlformats.org/drawingml/2006/main">
              <a:ext uri="{FF2B5EF4-FFF2-40B4-BE49-F238E27FC236}">
                <a16:creationId xmlns:a16="http://schemas.microsoft.com/office/drawing/2014/main" id="{FA2F8AED-A5F3-441D-AFD8-40AD62A812B4}"/>
              </a:ext>
            </a:extLst>
          </p:cNvPr>
          <p:cNvSpPr>
            <a:spLocks xmlns:a="http://schemas.openxmlformats.org/drawingml/2006/main" noGrp="1"/>
          </p:cNvSpPr>
          <p:nvPr/>
        </p:nvSpPr>
        <p:spPr>
          <a:xfrm xmlns:a="http://schemas.openxmlformats.org/drawingml/2006/main">
            <a:off x="723900" y="1285875"/>
            <a:ext cx="34290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2750" b="1" i="0">
                <a:solidFill>
                  <a:srgbClr val="EA5536"/>
                </a:solidFill>
                <a:latin typeface="Arial"/>
                <a:ea typeface="Arial"/>
                <a:cs typeface="Arial"/>
              </a:defRPr>
            </a:pPr>
            <a:r>
              <a:rPr sz="12750" b="1" i="0">
                <a:solidFill>
                  <a:srgbClr val="EA5536"/>
                </a:solidFill>
                <a:latin typeface="Arial"/>
                <a:ea typeface="Arial"/>
                <a:cs typeface="Arial"/>
              </a:rPr>
              <a:t>11</a:t>
            </a:r>
          </a:p>
        </p:txBody>
      </p:sp>
      <p:sp>
        <p:nvSpPr>
          <p:cNvPr id="260" name="">
            <a:extLst xmlns:a="http://schemas.openxmlformats.org/drawingml/2006/main">
              <a:ext uri="{FF2B5EF4-FFF2-40B4-BE49-F238E27FC236}">
                <a16:creationId xmlns:a16="http://schemas.microsoft.com/office/drawing/2014/main" id="{2555F2E3-DDCC-47F8-ADC9-C90C2AB48DAC}"/>
              </a:ext>
            </a:extLst>
          </p:cNvPr>
          <p:cNvSpPr>
            <a:spLocks xmlns:a="http://schemas.openxmlformats.org/drawingml/2006/main" noGrp="1"/>
          </p:cNvSpPr>
          <p:nvPr/>
        </p:nvSpPr>
        <p:spPr>
          <a:xfrm xmlns:a="http://schemas.openxmlformats.org/drawingml/2006/main">
            <a:off x="723900" y="3429000"/>
            <a:ext cx="6858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750" b="1" i="0">
                <a:solidFill>
                  <a:srgbClr val="1A1714"/>
                </a:solidFill>
                <a:latin typeface="Arial"/>
                <a:ea typeface="Arial"/>
                <a:cs typeface="Arial"/>
              </a:defRPr>
            </a:pPr>
            <a:r>
              <a:rPr sz="3750" b="1" i="0">
                <a:solidFill>
                  <a:srgbClr val="1A1714"/>
                </a:solidFill>
                <a:latin typeface="Arial"/>
                <a:ea typeface="Arial"/>
                <a:cs typeface="Arial"/>
              </a:rPr>
              <a:t>hours saved every week</a:t>
            </a:r>
          </a:p>
        </p:txBody>
      </p:sp>
      <p:sp>
        <p:nvSpPr>
          <p:cNvPr id="261" name="">
            <a:extLst xmlns:a="http://schemas.openxmlformats.org/drawingml/2006/main">
              <a:ext uri="{FF2B5EF4-FFF2-40B4-BE49-F238E27FC236}">
                <a16:creationId xmlns:a16="http://schemas.microsoft.com/office/drawing/2014/main" id="{9B6FB8A5-0D25-4417-9BFA-ECADCBF23784}"/>
              </a:ext>
            </a:extLst>
          </p:cNvPr>
          <p:cNvSpPr>
            <a:spLocks xmlns:a="http://schemas.openxmlformats.org/drawingml/2006/main" noGrp="1"/>
          </p:cNvSpPr>
          <p:nvPr/>
        </p:nvSpPr>
        <p:spPr>
          <a:xfrm xmlns:a="http://schemas.openxmlformats.org/drawingml/2006/main">
            <a:off x="723900" y="4762500"/>
            <a:ext cx="6191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725" b="0" i="0">
                <a:solidFill>
                  <a:srgbClr val="6B6358"/>
                </a:solidFill>
                <a:latin typeface="Arial"/>
                <a:ea typeface="Arial"/>
                <a:cs typeface="Arial"/>
              </a:defRPr>
            </a:pPr>
            <a:r>
              <a:rPr sz="1725" b="0" i="0">
                <a:solidFill>
                  <a:srgbClr val="6B6358"/>
                </a:solidFill>
                <a:latin typeface="Arial"/>
                <a:ea typeface="Arial"/>
                <a:cs typeface="Arial"/>
              </a:rPr>
              <a:t>Without the ~80-hour DIY build and training process.</a:t>
            </a:r>
          </a:p>
        </p:txBody>
      </p:sp>
    </p:spTree>
    <p:extLst>
      <p:ext uri="{BB962C8B-B14F-4D97-AF65-F5344CB8AC3E}">
        <p14:creationId xmlns:p14="http://schemas.microsoft.com/office/powerpoint/2010/main" val="2015147599"/>
      </p:ext>
    </p:extLst>
  </p:cSld>
</p:sld>
</file>

<file path=ppt/slides/slide52.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251" name=""/>
          <p:cNvPicPr>
            <a:picLocks xmlns:a="http://schemas.openxmlformats.org/drawingml/2006/main" noChangeAspect="1"/>
          </p:cNvPicPr>
          <p:nvPr/>
        </p:nvPicPr>
        <p:blipFill>
          <a:blip xmlns:r="http://schemas.openxmlformats.org/officeDocument/2006/relationships" xmlns:a="http://schemas.openxmlformats.org/drawingml/2006/main" r:embed="R70f7f82fe0ba4565"/>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2B90C712-A3BD-4200-BE25-42AF7AA33CA9}"/>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EE6603F1-0678-4F83-ABD3-E1EEFE9F7F01}"/>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39da0071fa0c4a96"/>
              </a:rPr>
              <a:t>HOMIESAI.COM/SLIDES</a:t>
            </a:r>
          </a:p>
        </p:txBody>
      </p:sp>
      <p:pic>
        <p:nvPicPr>
          <p:cNvPr id="254" name=""/>
          <p:cNvPicPr>
            <a:picLocks xmlns:a="http://schemas.openxmlformats.org/drawingml/2006/main" noChangeAspect="1"/>
          </p:cNvPicPr>
          <p:nvPr/>
        </p:nvPicPr>
        <p:blipFill>
          <a:blip xmlns:r="http://schemas.openxmlformats.org/officeDocument/2006/relationships" xmlns:a="http://schemas.openxmlformats.org/drawingml/2006/main" r:embed="Rc445112f619c4c35"/>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DE11BE5-199C-464C-A34A-DB463C5B00C7}"/>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TIME RETURNED</a:t>
            </a:r>
          </a:p>
        </p:txBody>
      </p:sp>
      <p:sp>
        <p:nvSpPr>
          <p:cNvPr id="6" name="">
            <a:extLst xmlns:a="http://schemas.openxmlformats.org/drawingml/2006/main">
              <a:ext uri="{FF2B5EF4-FFF2-40B4-BE49-F238E27FC236}">
                <a16:creationId xmlns:a16="http://schemas.microsoft.com/office/drawing/2014/main" id="{30FF8F45-0D8D-48BC-82B6-4ED20F238697}"/>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52 / 60</a:t>
            </a:r>
          </a:p>
        </p:txBody>
      </p:sp>
      <p:sp>
        <p:nvSpPr>
          <p:cNvPr id="7" name="">
            <a:extLst xmlns:a="http://schemas.openxmlformats.org/drawingml/2006/main">
              <a:ext uri="{FF2B5EF4-FFF2-40B4-BE49-F238E27FC236}">
                <a16:creationId xmlns:a16="http://schemas.microsoft.com/office/drawing/2014/main" id="{AED252F0-AE0F-4E77-9944-97AA572BEC25}"/>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11 HOURS PER WEEK</a:t>
            </a:r>
          </a:p>
        </p:txBody>
      </p:sp>
      <p:sp>
        <p:nvSpPr>
          <p:cNvPr id="8" name="">
            <a:extLst xmlns:a="http://schemas.openxmlformats.org/drawingml/2006/main">
              <a:ext uri="{FF2B5EF4-FFF2-40B4-BE49-F238E27FC236}">
                <a16:creationId xmlns:a16="http://schemas.microsoft.com/office/drawing/2014/main" id="{E0026E57-BC98-4F83-9FC4-EB27A5F498A2}"/>
              </a:ext>
            </a:extLst>
          </p:cNvPr>
          <p:cNvSpPr>
            <a:spLocks xmlns:a="http://schemas.openxmlformats.org/drawingml/2006/main" noGrp="1"/>
          </p:cNvSpPr>
          <p:nvPr/>
        </p:nvSpPr>
        <p:spPr>
          <a:xfrm xmlns:a="http://schemas.openxmlformats.org/drawingml/2006/main">
            <a:off x="723900" y="1809750"/>
            <a:ext cx="7429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350" b="1" i="0">
                <a:solidFill>
                  <a:srgbClr val="F5EFE7"/>
                </a:solidFill>
                <a:latin typeface="Arial"/>
                <a:ea typeface="Arial"/>
                <a:cs typeface="Arial"/>
              </a:defRPr>
            </a:pPr>
            <a:r>
              <a:rPr sz="4350" b="1" i="0">
                <a:solidFill>
                  <a:srgbClr val="F5EFE7"/>
                </a:solidFill>
                <a:latin typeface="Arial"/>
                <a:ea typeface="Arial"/>
                <a:cs typeface="Arial"/>
              </a:rPr>
              <a:t>What would you do with it?</a:t>
            </a:r>
          </a:p>
        </p:txBody>
      </p:sp>
      <p:sp>
        <p:nvSpPr>
          <p:cNvPr id="9" name="">
            <a:extLst xmlns:a="http://schemas.openxmlformats.org/drawingml/2006/main">
              <a:ext uri="{FF2B5EF4-FFF2-40B4-BE49-F238E27FC236}">
                <a16:creationId xmlns:a16="http://schemas.microsoft.com/office/drawing/2014/main" id="{9BAD3A8A-1EB3-4A10-9B4C-C0EB6DADA83A}"/>
              </a:ext>
            </a:extLst>
          </p:cNvPr>
          <p:cNvSpPr>
            <a:spLocks xmlns:a="http://schemas.openxmlformats.org/drawingml/2006/main" noGrp="1"/>
          </p:cNvSpPr>
          <p:nvPr/>
        </p:nvSpPr>
        <p:spPr>
          <a:xfrm xmlns:a="http://schemas.openxmlformats.org/drawingml/2006/main">
            <a:off x="723900" y="3667125"/>
            <a:ext cx="666750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300" b="1" i="1">
                <a:solidFill>
                  <a:srgbClr val="FBE0D6"/>
                </a:solidFill>
                <a:latin typeface="Georgia"/>
                <a:ea typeface="Georgia"/>
                <a:cs typeface="Georgia"/>
              </a:defRPr>
            </a:pPr>
            <a:r>
              <a:rPr sz="3300" b="1" i="1">
                <a:solidFill>
                  <a:srgbClr val="FBE0D6"/>
                </a:solidFill>
                <a:latin typeface="Georgia"/>
                <a:ea typeface="Georgia"/>
                <a:cs typeface="Georgia"/>
              </a:rPr>
              <a:t>Time is the product.</a:t>
            </a:r>
          </a:p>
        </p:txBody>
      </p:sp>
      <p:sp>
        <p:nvSpPr>
          <p:cNvPr id="10" name="">
            <a:extLst xmlns:a="http://schemas.openxmlformats.org/drawingml/2006/main">
              <a:ext uri="{FF2B5EF4-FFF2-40B4-BE49-F238E27FC236}">
                <a16:creationId xmlns:a16="http://schemas.microsoft.com/office/drawing/2014/main" id="{BCEC2956-4B41-4C10-B79E-8F1AB779B676}"/>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1" name="">
            <a:extLst xmlns:a="http://schemas.openxmlformats.org/drawingml/2006/main">
              <a:ext uri="{FF2B5EF4-FFF2-40B4-BE49-F238E27FC236}">
                <a16:creationId xmlns:a16="http://schemas.microsoft.com/office/drawing/2014/main" id="{A666BF8E-EC77-47BD-A9A5-46E2D1E1CAE5}"/>
              </a:ext>
            </a:extLst>
          </p:cNvPr>
          <p:cNvSpPr>
            <a:spLocks xmlns:a="http://schemas.openxmlformats.org/drawingml/2006/main" noGrp="1"/>
          </p:cNvSpPr>
          <p:nvPr/>
        </p:nvSpPr>
        <p:spPr>
          <a:xfrm xmlns:a="http://schemas.openxmlformats.org/drawingml/2006/main">
            <a:off x="9354884" y="3933825"/>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92598E68-D294-4F90-98AE-42B41810D4D8}"/>
              </a:ext>
            </a:extLst>
          </p:cNvPr>
          <p:cNvSpPr>
            <a:spLocks xmlns:a="http://schemas.openxmlformats.org/drawingml/2006/main" noGrp="1"/>
          </p:cNvSpPr>
          <p:nvPr/>
        </p:nvSpPr>
        <p:spPr>
          <a:xfrm xmlns:a="http://schemas.openxmlformats.org/drawingml/2006/main">
            <a:off x="9993058" y="393382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9F738C0-C0EF-4384-8390-902B10C7F37E}"/>
              </a:ext>
            </a:extLst>
          </p:cNvPr>
          <p:cNvSpPr>
            <a:spLocks xmlns:a="http://schemas.openxmlformats.org/drawingml/2006/main" noGrp="1"/>
          </p:cNvSpPr>
          <p:nvPr/>
        </p:nvSpPr>
        <p:spPr>
          <a:xfrm xmlns:a="http://schemas.openxmlformats.org/drawingml/2006/main">
            <a:off x="10355008" y="393382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038E6143-F860-4488-A849-BC02C0E3B113}"/>
              </a:ext>
            </a:extLst>
          </p:cNvPr>
          <p:cNvSpPr>
            <a:spLocks xmlns:a="http://schemas.openxmlformats.org/drawingml/2006/main" noGrp="1"/>
          </p:cNvSpPr>
          <p:nvPr/>
        </p:nvSpPr>
        <p:spPr>
          <a:xfrm xmlns:a="http://schemas.openxmlformats.org/drawingml/2006/main">
            <a:off x="10497883" y="393382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1D71ED5-2790-444F-9943-C737DF2F9AF9}"/>
              </a:ext>
            </a:extLst>
          </p:cNvPr>
          <p:cNvSpPr>
            <a:spLocks xmlns:a="http://schemas.openxmlformats.org/drawingml/2006/main" noGrp="1"/>
          </p:cNvSpPr>
          <p:nvPr/>
        </p:nvSpPr>
        <p:spPr>
          <a:xfrm xmlns:a="http://schemas.openxmlformats.org/drawingml/2006/main">
            <a:off x="10640758" y="3933825"/>
            <a:ext cx="5048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72B9E33-8DF9-472A-85C9-A8A9542B5D31}"/>
              </a:ext>
            </a:extLst>
          </p:cNvPr>
          <p:cNvSpPr>
            <a:spLocks xmlns:a="http://schemas.openxmlformats.org/drawingml/2006/main" noGrp="1"/>
          </p:cNvSpPr>
          <p:nvPr/>
        </p:nvSpPr>
        <p:spPr>
          <a:xfrm xmlns:a="http://schemas.openxmlformats.org/drawingml/2006/main">
            <a:off x="9926383" y="4000500"/>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1FECB270-55D8-4A0A-A8F8-28A39F7CDD28}"/>
              </a:ext>
            </a:extLst>
          </p:cNvPr>
          <p:cNvSpPr>
            <a:spLocks xmlns:a="http://schemas.openxmlformats.org/drawingml/2006/main" noGrp="1"/>
          </p:cNvSpPr>
          <p:nvPr/>
        </p:nvSpPr>
        <p:spPr>
          <a:xfrm xmlns:a="http://schemas.openxmlformats.org/drawingml/2006/main">
            <a:off x="10212133" y="40005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5EE1F7E2-8DEF-41B0-9B87-B4152928CE5E}"/>
              </a:ext>
            </a:extLst>
          </p:cNvPr>
          <p:cNvSpPr>
            <a:spLocks xmlns:a="http://schemas.openxmlformats.org/drawingml/2006/main" noGrp="1"/>
          </p:cNvSpPr>
          <p:nvPr/>
        </p:nvSpPr>
        <p:spPr>
          <a:xfrm xmlns:a="http://schemas.openxmlformats.org/drawingml/2006/main">
            <a:off x="10431208" y="40005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0D87E721-2D1B-4939-AB6D-9F3B375038F2}"/>
              </a:ext>
            </a:extLst>
          </p:cNvPr>
          <p:cNvSpPr>
            <a:spLocks xmlns:a="http://schemas.openxmlformats.org/drawingml/2006/main" noGrp="1"/>
          </p:cNvSpPr>
          <p:nvPr/>
        </p:nvSpPr>
        <p:spPr>
          <a:xfrm xmlns:a="http://schemas.openxmlformats.org/drawingml/2006/main">
            <a:off x="9993058" y="40767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30CDBC80-1EE4-4E44-B349-6A26472E8695}"/>
              </a:ext>
            </a:extLst>
          </p:cNvPr>
          <p:cNvSpPr>
            <a:spLocks xmlns:a="http://schemas.openxmlformats.org/drawingml/2006/main" noGrp="1"/>
          </p:cNvSpPr>
          <p:nvPr/>
        </p:nvSpPr>
        <p:spPr>
          <a:xfrm xmlns:a="http://schemas.openxmlformats.org/drawingml/2006/main">
            <a:off x="10135933" y="4076700"/>
            <a:ext cx="1524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4BCF8307-89A7-4355-B32D-62031A89E102}"/>
              </a:ext>
            </a:extLst>
          </p:cNvPr>
          <p:cNvSpPr>
            <a:spLocks xmlns:a="http://schemas.openxmlformats.org/drawingml/2006/main" noGrp="1"/>
          </p:cNvSpPr>
          <p:nvPr/>
        </p:nvSpPr>
        <p:spPr>
          <a:xfrm xmlns:a="http://schemas.openxmlformats.org/drawingml/2006/main">
            <a:off x="10355008" y="4076700"/>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6F3F1E53-91DB-443F-8E16-CC93AC3B4A72}"/>
              </a:ext>
            </a:extLst>
          </p:cNvPr>
          <p:cNvSpPr>
            <a:spLocks xmlns:a="http://schemas.openxmlformats.org/drawingml/2006/main" noGrp="1"/>
          </p:cNvSpPr>
          <p:nvPr/>
        </p:nvSpPr>
        <p:spPr>
          <a:xfrm xmlns:a="http://schemas.openxmlformats.org/drawingml/2006/main">
            <a:off x="9926383" y="41433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FC29790B-2401-4A58-A624-99E27CE4851A}"/>
              </a:ext>
            </a:extLst>
          </p:cNvPr>
          <p:cNvSpPr>
            <a:spLocks xmlns:a="http://schemas.openxmlformats.org/drawingml/2006/main" noGrp="1"/>
          </p:cNvSpPr>
          <p:nvPr/>
        </p:nvSpPr>
        <p:spPr>
          <a:xfrm xmlns:a="http://schemas.openxmlformats.org/drawingml/2006/main">
            <a:off x="10288333" y="4143375"/>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1E8AF951-649A-4E02-B5EF-68457D0EDF85}"/>
              </a:ext>
            </a:extLst>
          </p:cNvPr>
          <p:cNvSpPr>
            <a:spLocks xmlns:a="http://schemas.openxmlformats.org/drawingml/2006/main" noGrp="1"/>
          </p:cNvSpPr>
          <p:nvPr/>
        </p:nvSpPr>
        <p:spPr>
          <a:xfrm xmlns:a="http://schemas.openxmlformats.org/drawingml/2006/main">
            <a:off x="9497759" y="4076700"/>
            <a:ext cx="209550" cy="2095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9481C436-7DA6-4AD5-9B59-002D7D87B3FC}"/>
              </a:ext>
            </a:extLst>
          </p:cNvPr>
          <p:cNvSpPr>
            <a:spLocks xmlns:a="http://schemas.openxmlformats.org/drawingml/2006/main" noGrp="1"/>
          </p:cNvSpPr>
          <p:nvPr/>
        </p:nvSpPr>
        <p:spPr>
          <a:xfrm xmlns:a="http://schemas.openxmlformats.org/drawingml/2006/main">
            <a:off x="10135933" y="42195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11825B27-31C6-40D6-AC7C-0847F9ECD229}"/>
              </a:ext>
            </a:extLst>
          </p:cNvPr>
          <p:cNvSpPr>
            <a:spLocks xmlns:a="http://schemas.openxmlformats.org/drawingml/2006/main" noGrp="1"/>
          </p:cNvSpPr>
          <p:nvPr/>
        </p:nvSpPr>
        <p:spPr>
          <a:xfrm xmlns:a="http://schemas.openxmlformats.org/drawingml/2006/main">
            <a:off x="10497883" y="42195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F04E4CCD-58B0-4526-92BF-578FC0E6CED6}"/>
              </a:ext>
            </a:extLst>
          </p:cNvPr>
          <p:cNvSpPr>
            <a:spLocks xmlns:a="http://schemas.openxmlformats.org/drawingml/2006/main" noGrp="1"/>
          </p:cNvSpPr>
          <p:nvPr/>
        </p:nvSpPr>
        <p:spPr>
          <a:xfrm xmlns:a="http://schemas.openxmlformats.org/drawingml/2006/main">
            <a:off x="10783633" y="4076700"/>
            <a:ext cx="219075" cy="2095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79A9D18C-837D-459C-A7E0-A047B4818544}"/>
              </a:ext>
            </a:extLst>
          </p:cNvPr>
          <p:cNvSpPr>
            <a:spLocks xmlns:a="http://schemas.openxmlformats.org/drawingml/2006/main" noGrp="1"/>
          </p:cNvSpPr>
          <p:nvPr/>
        </p:nvSpPr>
        <p:spPr>
          <a:xfrm xmlns:a="http://schemas.openxmlformats.org/drawingml/2006/main">
            <a:off x="9354884" y="4000500"/>
            <a:ext cx="66675"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58B81EE3-4B84-4B70-ABC5-846A8826C7E3}"/>
              </a:ext>
            </a:extLst>
          </p:cNvPr>
          <p:cNvSpPr>
            <a:spLocks xmlns:a="http://schemas.openxmlformats.org/drawingml/2006/main" noGrp="1"/>
          </p:cNvSpPr>
          <p:nvPr/>
        </p:nvSpPr>
        <p:spPr>
          <a:xfrm xmlns:a="http://schemas.openxmlformats.org/drawingml/2006/main">
            <a:off x="9783508" y="4000500"/>
            <a:ext cx="66675"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2E051DB7-9E95-459E-BD14-30875B1FE426}"/>
              </a:ext>
            </a:extLst>
          </p:cNvPr>
          <p:cNvSpPr>
            <a:spLocks xmlns:a="http://schemas.openxmlformats.org/drawingml/2006/main" noGrp="1"/>
          </p:cNvSpPr>
          <p:nvPr/>
        </p:nvSpPr>
        <p:spPr>
          <a:xfrm xmlns:a="http://schemas.openxmlformats.org/drawingml/2006/main">
            <a:off x="10431208" y="42862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B442AD4D-CCE9-48AB-9806-4993C8F7C84A}"/>
              </a:ext>
            </a:extLst>
          </p:cNvPr>
          <p:cNvSpPr>
            <a:spLocks xmlns:a="http://schemas.openxmlformats.org/drawingml/2006/main" noGrp="1"/>
          </p:cNvSpPr>
          <p:nvPr/>
        </p:nvSpPr>
        <p:spPr>
          <a:xfrm xmlns:a="http://schemas.openxmlformats.org/drawingml/2006/main">
            <a:off x="10640758" y="4000500"/>
            <a:ext cx="76200"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AF1570DF-0B06-42F9-8D3D-529D7A62F0F7}"/>
              </a:ext>
            </a:extLst>
          </p:cNvPr>
          <p:cNvSpPr>
            <a:spLocks xmlns:a="http://schemas.openxmlformats.org/drawingml/2006/main" noGrp="1"/>
          </p:cNvSpPr>
          <p:nvPr/>
        </p:nvSpPr>
        <p:spPr>
          <a:xfrm xmlns:a="http://schemas.openxmlformats.org/drawingml/2006/main">
            <a:off x="11069383" y="4000500"/>
            <a:ext cx="76200"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B680C807-4DF9-4D6F-9391-27640AD562F8}"/>
              </a:ext>
            </a:extLst>
          </p:cNvPr>
          <p:cNvSpPr>
            <a:spLocks xmlns:a="http://schemas.openxmlformats.org/drawingml/2006/main" noGrp="1"/>
          </p:cNvSpPr>
          <p:nvPr/>
        </p:nvSpPr>
        <p:spPr>
          <a:xfrm xmlns:a="http://schemas.openxmlformats.org/drawingml/2006/main">
            <a:off x="9354884" y="4362450"/>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8F7C0D0C-62CD-4A13-BCEC-C96A62E4ACF1}"/>
              </a:ext>
            </a:extLst>
          </p:cNvPr>
          <p:cNvSpPr>
            <a:spLocks xmlns:a="http://schemas.openxmlformats.org/drawingml/2006/main" noGrp="1"/>
          </p:cNvSpPr>
          <p:nvPr/>
        </p:nvSpPr>
        <p:spPr>
          <a:xfrm xmlns:a="http://schemas.openxmlformats.org/drawingml/2006/main">
            <a:off x="9926383" y="42862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E70F951D-B000-47F0-B8DC-ACA87426A0B7}"/>
              </a:ext>
            </a:extLst>
          </p:cNvPr>
          <p:cNvSpPr>
            <a:spLocks xmlns:a="http://schemas.openxmlformats.org/drawingml/2006/main" noGrp="1"/>
          </p:cNvSpPr>
          <p:nvPr/>
        </p:nvSpPr>
        <p:spPr>
          <a:xfrm xmlns:a="http://schemas.openxmlformats.org/drawingml/2006/main">
            <a:off x="10069258" y="42862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75D2661C-8C06-4FA5-865E-A3ABA53CED9B}"/>
              </a:ext>
            </a:extLst>
          </p:cNvPr>
          <p:cNvSpPr>
            <a:spLocks xmlns:a="http://schemas.openxmlformats.org/drawingml/2006/main" noGrp="1"/>
          </p:cNvSpPr>
          <p:nvPr/>
        </p:nvSpPr>
        <p:spPr>
          <a:xfrm xmlns:a="http://schemas.openxmlformats.org/drawingml/2006/main">
            <a:off x="10355008" y="43624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9D6E4DA6-C39E-4A12-B9F9-83F410CC49E8}"/>
              </a:ext>
            </a:extLst>
          </p:cNvPr>
          <p:cNvSpPr>
            <a:spLocks xmlns:a="http://schemas.openxmlformats.org/drawingml/2006/main" noGrp="1"/>
          </p:cNvSpPr>
          <p:nvPr/>
        </p:nvSpPr>
        <p:spPr>
          <a:xfrm xmlns:a="http://schemas.openxmlformats.org/drawingml/2006/main">
            <a:off x="10497883" y="43624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4D8FCD92-B7AC-458F-9B31-7E0BA55251B1}"/>
              </a:ext>
            </a:extLst>
          </p:cNvPr>
          <p:cNvSpPr>
            <a:spLocks xmlns:a="http://schemas.openxmlformats.org/drawingml/2006/main" noGrp="1"/>
          </p:cNvSpPr>
          <p:nvPr/>
        </p:nvSpPr>
        <p:spPr>
          <a:xfrm xmlns:a="http://schemas.openxmlformats.org/drawingml/2006/main">
            <a:off x="10640758" y="4362450"/>
            <a:ext cx="5048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9C8550E9-F08B-4EE5-B58F-D09CF6BB6DC3}"/>
              </a:ext>
            </a:extLst>
          </p:cNvPr>
          <p:cNvSpPr>
            <a:spLocks xmlns:a="http://schemas.openxmlformats.org/drawingml/2006/main" noGrp="1"/>
          </p:cNvSpPr>
          <p:nvPr/>
        </p:nvSpPr>
        <p:spPr>
          <a:xfrm xmlns:a="http://schemas.openxmlformats.org/drawingml/2006/main">
            <a:off x="10212133" y="436245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ABA5296B-7090-4416-96D5-711978681F61}"/>
              </a:ext>
            </a:extLst>
          </p:cNvPr>
          <p:cNvSpPr>
            <a:spLocks xmlns:a="http://schemas.openxmlformats.org/drawingml/2006/main" noGrp="1"/>
          </p:cNvSpPr>
          <p:nvPr/>
        </p:nvSpPr>
        <p:spPr>
          <a:xfrm xmlns:a="http://schemas.openxmlformats.org/drawingml/2006/main">
            <a:off x="10355008" y="44291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CDB0E7FE-D3AF-4F74-8518-F0A47F8FFE1A}"/>
              </a:ext>
            </a:extLst>
          </p:cNvPr>
          <p:cNvSpPr>
            <a:spLocks xmlns:a="http://schemas.openxmlformats.org/drawingml/2006/main" noGrp="1"/>
          </p:cNvSpPr>
          <p:nvPr/>
        </p:nvSpPr>
        <p:spPr>
          <a:xfrm xmlns:a="http://schemas.openxmlformats.org/drawingml/2006/main">
            <a:off x="9354884" y="4505325"/>
            <a:ext cx="3524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85C247A7-B6C7-4DC3-B239-DB858752732B}"/>
              </a:ext>
            </a:extLst>
          </p:cNvPr>
          <p:cNvSpPr>
            <a:spLocks xmlns:a="http://schemas.openxmlformats.org/drawingml/2006/main" noGrp="1"/>
          </p:cNvSpPr>
          <p:nvPr/>
        </p:nvSpPr>
        <p:spPr>
          <a:xfrm xmlns:a="http://schemas.openxmlformats.org/drawingml/2006/main">
            <a:off x="9783508" y="4505325"/>
            <a:ext cx="3524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E9B7A503-58D7-4CC3-BEC9-7B988F198158}"/>
              </a:ext>
            </a:extLst>
          </p:cNvPr>
          <p:cNvSpPr>
            <a:spLocks xmlns:a="http://schemas.openxmlformats.org/drawingml/2006/main" noGrp="1"/>
          </p:cNvSpPr>
          <p:nvPr/>
        </p:nvSpPr>
        <p:spPr>
          <a:xfrm xmlns:a="http://schemas.openxmlformats.org/drawingml/2006/main">
            <a:off x="10212133" y="450532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3BF31F80-B1B4-43FD-9405-ABE97AA261E0}"/>
              </a:ext>
            </a:extLst>
          </p:cNvPr>
          <p:cNvSpPr>
            <a:spLocks xmlns:a="http://schemas.openxmlformats.org/drawingml/2006/main" noGrp="1"/>
          </p:cNvSpPr>
          <p:nvPr/>
        </p:nvSpPr>
        <p:spPr>
          <a:xfrm xmlns:a="http://schemas.openxmlformats.org/drawingml/2006/main">
            <a:off x="10574083" y="45053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8E3CDA8C-A802-4818-BCCC-33D687C0B283}"/>
              </a:ext>
            </a:extLst>
          </p:cNvPr>
          <p:cNvSpPr>
            <a:spLocks xmlns:a="http://schemas.openxmlformats.org/drawingml/2006/main" noGrp="1"/>
          </p:cNvSpPr>
          <p:nvPr/>
        </p:nvSpPr>
        <p:spPr>
          <a:xfrm xmlns:a="http://schemas.openxmlformats.org/drawingml/2006/main">
            <a:off x="10859833" y="45053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48A729A9-D843-47FD-BF3E-50F788524BDC}"/>
              </a:ext>
            </a:extLst>
          </p:cNvPr>
          <p:cNvSpPr>
            <a:spLocks xmlns:a="http://schemas.openxmlformats.org/drawingml/2006/main" noGrp="1"/>
          </p:cNvSpPr>
          <p:nvPr/>
        </p:nvSpPr>
        <p:spPr>
          <a:xfrm xmlns:a="http://schemas.openxmlformats.org/drawingml/2006/main">
            <a:off x="9421559" y="45720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D708E1D8-78A4-47E7-9ADF-F774D6953661}"/>
              </a:ext>
            </a:extLst>
          </p:cNvPr>
          <p:cNvSpPr>
            <a:spLocks xmlns:a="http://schemas.openxmlformats.org/drawingml/2006/main" noGrp="1"/>
          </p:cNvSpPr>
          <p:nvPr/>
        </p:nvSpPr>
        <p:spPr>
          <a:xfrm xmlns:a="http://schemas.openxmlformats.org/drawingml/2006/main">
            <a:off x="9564434" y="45720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BC46F07B-B08D-4666-96CB-FB6457323EE2}"/>
              </a:ext>
            </a:extLst>
          </p:cNvPr>
          <p:cNvSpPr>
            <a:spLocks xmlns:a="http://schemas.openxmlformats.org/drawingml/2006/main" noGrp="1"/>
          </p:cNvSpPr>
          <p:nvPr/>
        </p:nvSpPr>
        <p:spPr>
          <a:xfrm xmlns:a="http://schemas.openxmlformats.org/drawingml/2006/main">
            <a:off x="9850183" y="4572000"/>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C9BDAE53-C1B0-4C3E-8F22-2692CB3C287E}"/>
              </a:ext>
            </a:extLst>
          </p:cNvPr>
          <p:cNvSpPr>
            <a:spLocks xmlns:a="http://schemas.openxmlformats.org/drawingml/2006/main" noGrp="1"/>
          </p:cNvSpPr>
          <p:nvPr/>
        </p:nvSpPr>
        <p:spPr>
          <a:xfrm xmlns:a="http://schemas.openxmlformats.org/drawingml/2006/main">
            <a:off x="10135933" y="45720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FE03EF3A-8E88-4F73-83F4-ED344ADDF9CC}"/>
              </a:ext>
            </a:extLst>
          </p:cNvPr>
          <p:cNvSpPr>
            <a:spLocks xmlns:a="http://schemas.openxmlformats.org/drawingml/2006/main" noGrp="1"/>
          </p:cNvSpPr>
          <p:nvPr/>
        </p:nvSpPr>
        <p:spPr>
          <a:xfrm xmlns:a="http://schemas.openxmlformats.org/drawingml/2006/main">
            <a:off x="10288333" y="4572000"/>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52B65CC8-57AD-4D36-8A9C-85D8F92FC80F}"/>
              </a:ext>
            </a:extLst>
          </p:cNvPr>
          <p:cNvSpPr>
            <a:spLocks xmlns:a="http://schemas.openxmlformats.org/drawingml/2006/main" noGrp="1"/>
          </p:cNvSpPr>
          <p:nvPr/>
        </p:nvSpPr>
        <p:spPr>
          <a:xfrm xmlns:a="http://schemas.openxmlformats.org/drawingml/2006/main">
            <a:off x="10497883" y="45720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C69E5651-314B-4EA8-94E7-631460FF8154}"/>
              </a:ext>
            </a:extLst>
          </p:cNvPr>
          <p:cNvSpPr>
            <a:spLocks xmlns:a="http://schemas.openxmlformats.org/drawingml/2006/main" noGrp="1"/>
          </p:cNvSpPr>
          <p:nvPr/>
        </p:nvSpPr>
        <p:spPr>
          <a:xfrm xmlns:a="http://schemas.openxmlformats.org/drawingml/2006/main">
            <a:off x="10716958" y="450532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80FA2216-4453-4A95-ADDB-A45D4BC5CC29}"/>
              </a:ext>
            </a:extLst>
          </p:cNvPr>
          <p:cNvSpPr>
            <a:spLocks xmlns:a="http://schemas.openxmlformats.org/drawingml/2006/main" noGrp="1"/>
          </p:cNvSpPr>
          <p:nvPr/>
        </p:nvSpPr>
        <p:spPr>
          <a:xfrm xmlns:a="http://schemas.openxmlformats.org/drawingml/2006/main">
            <a:off x="11002708" y="450532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38229106-A818-463F-A5F8-F8B97936A8FE}"/>
              </a:ext>
            </a:extLst>
          </p:cNvPr>
          <p:cNvSpPr>
            <a:spLocks xmlns:a="http://schemas.openxmlformats.org/drawingml/2006/main" noGrp="1"/>
          </p:cNvSpPr>
          <p:nvPr/>
        </p:nvSpPr>
        <p:spPr>
          <a:xfrm xmlns:a="http://schemas.openxmlformats.org/drawingml/2006/main">
            <a:off x="9421559" y="4648200"/>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7BA89BAB-5DB5-4FA1-AF1E-DDCA6E3CD4A4}"/>
              </a:ext>
            </a:extLst>
          </p:cNvPr>
          <p:cNvSpPr>
            <a:spLocks xmlns:a="http://schemas.openxmlformats.org/drawingml/2006/main" noGrp="1"/>
          </p:cNvSpPr>
          <p:nvPr/>
        </p:nvSpPr>
        <p:spPr>
          <a:xfrm xmlns:a="http://schemas.openxmlformats.org/drawingml/2006/main">
            <a:off x="9783508" y="46482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4885145E-4B62-4CD3-BB0B-0C80D97A1EEB}"/>
              </a:ext>
            </a:extLst>
          </p:cNvPr>
          <p:cNvSpPr>
            <a:spLocks xmlns:a="http://schemas.openxmlformats.org/drawingml/2006/main" noGrp="1"/>
          </p:cNvSpPr>
          <p:nvPr/>
        </p:nvSpPr>
        <p:spPr>
          <a:xfrm xmlns:a="http://schemas.openxmlformats.org/drawingml/2006/main">
            <a:off x="9993058" y="46482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CFF7ACB6-5286-4B3F-A2E6-5A9D76EE884B}"/>
              </a:ext>
            </a:extLst>
          </p:cNvPr>
          <p:cNvSpPr>
            <a:spLocks xmlns:a="http://schemas.openxmlformats.org/drawingml/2006/main" noGrp="1"/>
          </p:cNvSpPr>
          <p:nvPr/>
        </p:nvSpPr>
        <p:spPr>
          <a:xfrm xmlns:a="http://schemas.openxmlformats.org/drawingml/2006/main">
            <a:off x="10212133" y="46482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8EE7FCDA-D724-4726-BD6C-F932A38EB3B1}"/>
              </a:ext>
            </a:extLst>
          </p:cNvPr>
          <p:cNvSpPr>
            <a:spLocks xmlns:a="http://schemas.openxmlformats.org/drawingml/2006/main" noGrp="1"/>
          </p:cNvSpPr>
          <p:nvPr/>
        </p:nvSpPr>
        <p:spPr>
          <a:xfrm xmlns:a="http://schemas.openxmlformats.org/drawingml/2006/main">
            <a:off x="10431208" y="4648200"/>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2F1747E9-FF4C-480A-80D4-55B66109DC56}"/>
              </a:ext>
            </a:extLst>
          </p:cNvPr>
          <p:cNvSpPr>
            <a:spLocks xmlns:a="http://schemas.openxmlformats.org/drawingml/2006/main" noGrp="1"/>
          </p:cNvSpPr>
          <p:nvPr/>
        </p:nvSpPr>
        <p:spPr>
          <a:xfrm xmlns:a="http://schemas.openxmlformats.org/drawingml/2006/main">
            <a:off x="11002708" y="46482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4663438E-D1C1-4932-B2F7-AADF17204DCF}"/>
              </a:ext>
            </a:extLst>
          </p:cNvPr>
          <p:cNvSpPr>
            <a:spLocks xmlns:a="http://schemas.openxmlformats.org/drawingml/2006/main" noGrp="1"/>
          </p:cNvSpPr>
          <p:nvPr/>
        </p:nvSpPr>
        <p:spPr>
          <a:xfrm xmlns:a="http://schemas.openxmlformats.org/drawingml/2006/main">
            <a:off x="9421559"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3CDB63FA-84A4-4C79-B340-7954A23B7177}"/>
              </a:ext>
            </a:extLst>
          </p:cNvPr>
          <p:cNvSpPr>
            <a:spLocks xmlns:a="http://schemas.openxmlformats.org/drawingml/2006/main" noGrp="1"/>
          </p:cNvSpPr>
          <p:nvPr/>
        </p:nvSpPr>
        <p:spPr>
          <a:xfrm xmlns:a="http://schemas.openxmlformats.org/drawingml/2006/main">
            <a:off x="9564434"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D52C30D3-6520-4239-AF10-7AC989B1EFEC}"/>
              </a:ext>
            </a:extLst>
          </p:cNvPr>
          <p:cNvSpPr>
            <a:spLocks xmlns:a="http://schemas.openxmlformats.org/drawingml/2006/main" noGrp="1"/>
          </p:cNvSpPr>
          <p:nvPr/>
        </p:nvSpPr>
        <p:spPr>
          <a:xfrm xmlns:a="http://schemas.openxmlformats.org/drawingml/2006/main">
            <a:off x="9993058" y="47148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ECA54FC0-8AA4-4FE3-A1C5-799F826CC91E}"/>
              </a:ext>
            </a:extLst>
          </p:cNvPr>
          <p:cNvSpPr>
            <a:spLocks xmlns:a="http://schemas.openxmlformats.org/drawingml/2006/main" noGrp="1"/>
          </p:cNvSpPr>
          <p:nvPr/>
        </p:nvSpPr>
        <p:spPr>
          <a:xfrm xmlns:a="http://schemas.openxmlformats.org/drawingml/2006/main">
            <a:off x="10355008" y="4714875"/>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66197C44-38FB-4187-9615-856200D48A5B}"/>
              </a:ext>
            </a:extLst>
          </p:cNvPr>
          <p:cNvSpPr>
            <a:spLocks xmlns:a="http://schemas.openxmlformats.org/drawingml/2006/main" noGrp="1"/>
          </p:cNvSpPr>
          <p:nvPr/>
        </p:nvSpPr>
        <p:spPr>
          <a:xfrm xmlns:a="http://schemas.openxmlformats.org/drawingml/2006/main">
            <a:off x="10716958" y="4714875"/>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EA921859-8332-4BC1-889D-35C765D340B0}"/>
              </a:ext>
            </a:extLst>
          </p:cNvPr>
          <p:cNvSpPr>
            <a:spLocks xmlns:a="http://schemas.openxmlformats.org/drawingml/2006/main" noGrp="1"/>
          </p:cNvSpPr>
          <p:nvPr/>
        </p:nvSpPr>
        <p:spPr>
          <a:xfrm xmlns:a="http://schemas.openxmlformats.org/drawingml/2006/main">
            <a:off x="11069383"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33E9FA4A-8E55-43D1-83FA-98D8C1EAA544}"/>
              </a:ext>
            </a:extLst>
          </p:cNvPr>
          <p:cNvSpPr>
            <a:spLocks xmlns:a="http://schemas.openxmlformats.org/drawingml/2006/main" noGrp="1"/>
          </p:cNvSpPr>
          <p:nvPr/>
        </p:nvSpPr>
        <p:spPr>
          <a:xfrm xmlns:a="http://schemas.openxmlformats.org/drawingml/2006/main">
            <a:off x="9564434" y="4791075"/>
            <a:ext cx="3619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F0D88AF0-EFD4-4145-991E-DBB6499895C8}"/>
              </a:ext>
            </a:extLst>
          </p:cNvPr>
          <p:cNvSpPr>
            <a:spLocks xmlns:a="http://schemas.openxmlformats.org/drawingml/2006/main" noGrp="1"/>
          </p:cNvSpPr>
          <p:nvPr/>
        </p:nvSpPr>
        <p:spPr>
          <a:xfrm xmlns:a="http://schemas.openxmlformats.org/drawingml/2006/main">
            <a:off x="9993058" y="47910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A53B9751-163D-4E73-8F40-9F7D4C763B8D}"/>
              </a:ext>
            </a:extLst>
          </p:cNvPr>
          <p:cNvSpPr>
            <a:spLocks xmlns:a="http://schemas.openxmlformats.org/drawingml/2006/main" noGrp="1"/>
          </p:cNvSpPr>
          <p:nvPr/>
        </p:nvSpPr>
        <p:spPr>
          <a:xfrm xmlns:a="http://schemas.openxmlformats.org/drawingml/2006/main">
            <a:off x="10574083" y="4791075"/>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89721317-8083-47AC-8DA2-808EE12C89A9}"/>
              </a:ext>
            </a:extLst>
          </p:cNvPr>
          <p:cNvSpPr>
            <a:spLocks xmlns:a="http://schemas.openxmlformats.org/drawingml/2006/main" noGrp="1"/>
          </p:cNvSpPr>
          <p:nvPr/>
        </p:nvSpPr>
        <p:spPr>
          <a:xfrm xmlns:a="http://schemas.openxmlformats.org/drawingml/2006/main">
            <a:off x="10926508" y="4791075"/>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B742EC1D-A16F-4765-958A-03C6F5DE8082}"/>
              </a:ext>
            </a:extLst>
          </p:cNvPr>
          <p:cNvSpPr>
            <a:spLocks xmlns:a="http://schemas.openxmlformats.org/drawingml/2006/main" noGrp="1"/>
          </p:cNvSpPr>
          <p:nvPr/>
        </p:nvSpPr>
        <p:spPr>
          <a:xfrm xmlns:a="http://schemas.openxmlformats.org/drawingml/2006/main">
            <a:off x="9497759"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C688C200-EEEA-4544-A58B-DF5A239B99FD}"/>
              </a:ext>
            </a:extLst>
          </p:cNvPr>
          <p:cNvSpPr>
            <a:spLocks xmlns:a="http://schemas.openxmlformats.org/drawingml/2006/main" noGrp="1"/>
          </p:cNvSpPr>
          <p:nvPr/>
        </p:nvSpPr>
        <p:spPr>
          <a:xfrm xmlns:a="http://schemas.openxmlformats.org/drawingml/2006/main">
            <a:off x="9707309" y="48672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AA01391F-D694-4C1C-8598-4E4994B26C1C}"/>
              </a:ext>
            </a:extLst>
          </p:cNvPr>
          <p:cNvSpPr>
            <a:spLocks xmlns:a="http://schemas.openxmlformats.org/drawingml/2006/main" noGrp="1"/>
          </p:cNvSpPr>
          <p:nvPr/>
        </p:nvSpPr>
        <p:spPr>
          <a:xfrm xmlns:a="http://schemas.openxmlformats.org/drawingml/2006/main">
            <a:off x="9850183" y="48672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55427BEB-2419-4F51-9F87-A330971D65A0}"/>
              </a:ext>
            </a:extLst>
          </p:cNvPr>
          <p:cNvSpPr>
            <a:spLocks xmlns:a="http://schemas.openxmlformats.org/drawingml/2006/main" noGrp="1"/>
          </p:cNvSpPr>
          <p:nvPr/>
        </p:nvSpPr>
        <p:spPr>
          <a:xfrm xmlns:a="http://schemas.openxmlformats.org/drawingml/2006/main">
            <a:off x="10069258"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C9360AAD-EC20-4B3A-8FAC-DF8F0A050470}"/>
              </a:ext>
            </a:extLst>
          </p:cNvPr>
          <p:cNvSpPr>
            <a:spLocks xmlns:a="http://schemas.openxmlformats.org/drawingml/2006/main" noGrp="1"/>
          </p:cNvSpPr>
          <p:nvPr/>
        </p:nvSpPr>
        <p:spPr>
          <a:xfrm xmlns:a="http://schemas.openxmlformats.org/drawingml/2006/main">
            <a:off x="10288333" y="479107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BF578ED5-9F1D-4043-BC82-990EAF600D7F}"/>
              </a:ext>
            </a:extLst>
          </p:cNvPr>
          <p:cNvSpPr>
            <a:spLocks xmlns:a="http://schemas.openxmlformats.org/drawingml/2006/main" noGrp="1"/>
          </p:cNvSpPr>
          <p:nvPr/>
        </p:nvSpPr>
        <p:spPr>
          <a:xfrm xmlns:a="http://schemas.openxmlformats.org/drawingml/2006/main">
            <a:off x="10497883"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177C57A5-73D0-4091-AFBC-65E7A1B4CB9A}"/>
              </a:ext>
            </a:extLst>
          </p:cNvPr>
          <p:cNvSpPr>
            <a:spLocks xmlns:a="http://schemas.openxmlformats.org/drawingml/2006/main" noGrp="1"/>
          </p:cNvSpPr>
          <p:nvPr/>
        </p:nvSpPr>
        <p:spPr>
          <a:xfrm xmlns:a="http://schemas.openxmlformats.org/drawingml/2006/main">
            <a:off x="10716958"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BCAAD5CE-E96B-4E40-A22A-38D83A987371}"/>
              </a:ext>
            </a:extLst>
          </p:cNvPr>
          <p:cNvSpPr>
            <a:spLocks xmlns:a="http://schemas.openxmlformats.org/drawingml/2006/main" noGrp="1"/>
          </p:cNvSpPr>
          <p:nvPr/>
        </p:nvSpPr>
        <p:spPr>
          <a:xfrm xmlns:a="http://schemas.openxmlformats.org/drawingml/2006/main">
            <a:off x="10859833"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03BCA674-8FBC-456D-8840-9FCA401B1762}"/>
              </a:ext>
            </a:extLst>
          </p:cNvPr>
          <p:cNvSpPr>
            <a:spLocks xmlns:a="http://schemas.openxmlformats.org/drawingml/2006/main" noGrp="1"/>
          </p:cNvSpPr>
          <p:nvPr/>
        </p:nvSpPr>
        <p:spPr>
          <a:xfrm xmlns:a="http://schemas.openxmlformats.org/drawingml/2006/main">
            <a:off x="11002708"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52CCBA72-F1A9-4974-95F6-CB5C00094869}"/>
              </a:ext>
            </a:extLst>
          </p:cNvPr>
          <p:cNvSpPr>
            <a:spLocks xmlns:a="http://schemas.openxmlformats.org/drawingml/2006/main" noGrp="1"/>
          </p:cNvSpPr>
          <p:nvPr/>
        </p:nvSpPr>
        <p:spPr>
          <a:xfrm xmlns:a="http://schemas.openxmlformats.org/drawingml/2006/main">
            <a:off x="9564434"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919C4FB3-7768-45F3-B250-35FCAB4DD706}"/>
              </a:ext>
            </a:extLst>
          </p:cNvPr>
          <p:cNvSpPr>
            <a:spLocks xmlns:a="http://schemas.openxmlformats.org/drawingml/2006/main" noGrp="1"/>
          </p:cNvSpPr>
          <p:nvPr/>
        </p:nvSpPr>
        <p:spPr>
          <a:xfrm xmlns:a="http://schemas.openxmlformats.org/drawingml/2006/main">
            <a:off x="978350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FAFEA3AB-126A-4B7A-AD56-CCD626753FD5}"/>
              </a:ext>
            </a:extLst>
          </p:cNvPr>
          <p:cNvSpPr>
            <a:spLocks xmlns:a="http://schemas.openxmlformats.org/drawingml/2006/main" noGrp="1"/>
          </p:cNvSpPr>
          <p:nvPr/>
        </p:nvSpPr>
        <p:spPr>
          <a:xfrm xmlns:a="http://schemas.openxmlformats.org/drawingml/2006/main">
            <a:off x="999305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B39B522D-E308-47F7-80AB-BF6BF706AFB9}"/>
              </a:ext>
            </a:extLst>
          </p:cNvPr>
          <p:cNvSpPr>
            <a:spLocks xmlns:a="http://schemas.openxmlformats.org/drawingml/2006/main" noGrp="1"/>
          </p:cNvSpPr>
          <p:nvPr/>
        </p:nvSpPr>
        <p:spPr>
          <a:xfrm xmlns:a="http://schemas.openxmlformats.org/drawingml/2006/main">
            <a:off x="10288333" y="4933950"/>
            <a:ext cx="6381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5F99EFE5-D2DF-403E-92CF-B50424D74BC8}"/>
              </a:ext>
            </a:extLst>
          </p:cNvPr>
          <p:cNvSpPr>
            <a:spLocks xmlns:a="http://schemas.openxmlformats.org/drawingml/2006/main" noGrp="1"/>
          </p:cNvSpPr>
          <p:nvPr/>
        </p:nvSpPr>
        <p:spPr>
          <a:xfrm xmlns:a="http://schemas.openxmlformats.org/drawingml/2006/main">
            <a:off x="1100270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FDEDCA7B-1EE9-4EDC-8806-9608413F04E4}"/>
              </a:ext>
            </a:extLst>
          </p:cNvPr>
          <p:cNvSpPr>
            <a:spLocks xmlns:a="http://schemas.openxmlformats.org/drawingml/2006/main" noGrp="1"/>
          </p:cNvSpPr>
          <p:nvPr/>
        </p:nvSpPr>
        <p:spPr>
          <a:xfrm xmlns:a="http://schemas.openxmlformats.org/drawingml/2006/main">
            <a:off x="9640634"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E1E84E78-BBD8-4260-B6E9-57519CA2BC4B}"/>
              </a:ext>
            </a:extLst>
          </p:cNvPr>
          <p:cNvSpPr>
            <a:spLocks xmlns:a="http://schemas.openxmlformats.org/drawingml/2006/main" noGrp="1"/>
          </p:cNvSpPr>
          <p:nvPr/>
        </p:nvSpPr>
        <p:spPr>
          <a:xfrm xmlns:a="http://schemas.openxmlformats.org/drawingml/2006/main">
            <a:off x="9993058" y="5010150"/>
            <a:ext cx="2952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21638A84-229B-4C61-9C75-B05760296A84}"/>
              </a:ext>
            </a:extLst>
          </p:cNvPr>
          <p:cNvSpPr>
            <a:spLocks xmlns:a="http://schemas.openxmlformats.org/drawingml/2006/main" noGrp="1"/>
          </p:cNvSpPr>
          <p:nvPr/>
        </p:nvSpPr>
        <p:spPr>
          <a:xfrm xmlns:a="http://schemas.openxmlformats.org/drawingml/2006/main">
            <a:off x="10497883"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1CF58E03-280D-4605-A9A9-327BFAA1C6F4}"/>
              </a:ext>
            </a:extLst>
          </p:cNvPr>
          <p:cNvSpPr>
            <a:spLocks xmlns:a="http://schemas.openxmlformats.org/drawingml/2006/main" noGrp="1"/>
          </p:cNvSpPr>
          <p:nvPr/>
        </p:nvSpPr>
        <p:spPr>
          <a:xfrm xmlns:a="http://schemas.openxmlformats.org/drawingml/2006/main">
            <a:off x="10716958"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F06B2807-BE36-472B-A48B-09364FFDF0DB}"/>
              </a:ext>
            </a:extLst>
          </p:cNvPr>
          <p:cNvSpPr>
            <a:spLocks xmlns:a="http://schemas.openxmlformats.org/drawingml/2006/main" noGrp="1"/>
          </p:cNvSpPr>
          <p:nvPr/>
        </p:nvSpPr>
        <p:spPr>
          <a:xfrm xmlns:a="http://schemas.openxmlformats.org/drawingml/2006/main">
            <a:off x="11069383" y="50101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E8AEC4FF-EA19-4EC2-B02D-3D0F4881B54A}"/>
              </a:ext>
            </a:extLst>
          </p:cNvPr>
          <p:cNvSpPr>
            <a:spLocks xmlns:a="http://schemas.openxmlformats.org/drawingml/2006/main" noGrp="1"/>
          </p:cNvSpPr>
          <p:nvPr/>
        </p:nvSpPr>
        <p:spPr>
          <a:xfrm xmlns:a="http://schemas.openxmlformats.org/drawingml/2006/main">
            <a:off x="9354884" y="4867275"/>
            <a:ext cx="66675" cy="2857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4862613A-0269-4980-92A2-C42620A7BC79}"/>
              </a:ext>
            </a:extLst>
          </p:cNvPr>
          <p:cNvSpPr>
            <a:spLocks xmlns:a="http://schemas.openxmlformats.org/drawingml/2006/main" noGrp="1"/>
          </p:cNvSpPr>
          <p:nvPr/>
        </p:nvSpPr>
        <p:spPr>
          <a:xfrm xmlns:a="http://schemas.openxmlformats.org/drawingml/2006/main">
            <a:off x="9497759" y="5076825"/>
            <a:ext cx="42862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A6728263-5D97-4AAC-8777-0945EECDD33F}"/>
              </a:ext>
            </a:extLst>
          </p:cNvPr>
          <p:cNvSpPr>
            <a:spLocks xmlns:a="http://schemas.openxmlformats.org/drawingml/2006/main" noGrp="1"/>
          </p:cNvSpPr>
          <p:nvPr/>
        </p:nvSpPr>
        <p:spPr>
          <a:xfrm xmlns:a="http://schemas.openxmlformats.org/drawingml/2006/main">
            <a:off x="9993058" y="50768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4FF046B1-1A45-4F3B-89DF-8E27D21404C7}"/>
              </a:ext>
            </a:extLst>
          </p:cNvPr>
          <p:cNvSpPr>
            <a:spLocks xmlns:a="http://schemas.openxmlformats.org/drawingml/2006/main" noGrp="1"/>
          </p:cNvSpPr>
          <p:nvPr/>
        </p:nvSpPr>
        <p:spPr>
          <a:xfrm xmlns:a="http://schemas.openxmlformats.org/drawingml/2006/main">
            <a:off x="10288333" y="50768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C6A7918F-33EF-44F4-9808-5C0B932C6448}"/>
              </a:ext>
            </a:extLst>
          </p:cNvPr>
          <p:cNvSpPr>
            <a:spLocks xmlns:a="http://schemas.openxmlformats.org/drawingml/2006/main" noGrp="1"/>
          </p:cNvSpPr>
          <p:nvPr/>
        </p:nvSpPr>
        <p:spPr>
          <a:xfrm xmlns:a="http://schemas.openxmlformats.org/drawingml/2006/main">
            <a:off x="10497883" y="5076825"/>
            <a:ext cx="3619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EDF24DBC-4A42-47B1-BB2D-2EBABBAB1603}"/>
              </a:ext>
            </a:extLst>
          </p:cNvPr>
          <p:cNvSpPr>
            <a:spLocks xmlns:a="http://schemas.openxmlformats.org/drawingml/2006/main" noGrp="1"/>
          </p:cNvSpPr>
          <p:nvPr/>
        </p:nvSpPr>
        <p:spPr>
          <a:xfrm xmlns:a="http://schemas.openxmlformats.org/drawingml/2006/main">
            <a:off x="10926508" y="507682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CAB855E9-09C9-4231-B694-84B3B0BC431E}"/>
              </a:ext>
            </a:extLst>
          </p:cNvPr>
          <p:cNvSpPr>
            <a:spLocks xmlns:a="http://schemas.openxmlformats.org/drawingml/2006/main" noGrp="1"/>
          </p:cNvSpPr>
          <p:nvPr/>
        </p:nvSpPr>
        <p:spPr>
          <a:xfrm xmlns:a="http://schemas.openxmlformats.org/drawingml/2006/main">
            <a:off x="9926383" y="51530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62809FEC-86F9-4440-B8F4-3ADA0DC41FD7}"/>
              </a:ext>
            </a:extLst>
          </p:cNvPr>
          <p:cNvSpPr>
            <a:spLocks xmlns:a="http://schemas.openxmlformats.org/drawingml/2006/main" noGrp="1"/>
          </p:cNvSpPr>
          <p:nvPr/>
        </p:nvSpPr>
        <p:spPr>
          <a:xfrm xmlns:a="http://schemas.openxmlformats.org/drawingml/2006/main">
            <a:off x="10069258"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37F7E69D-3765-4176-B7A9-9FF7395139D6}"/>
              </a:ext>
            </a:extLst>
          </p:cNvPr>
          <p:cNvSpPr>
            <a:spLocks xmlns:a="http://schemas.openxmlformats.org/drawingml/2006/main" noGrp="1"/>
          </p:cNvSpPr>
          <p:nvPr/>
        </p:nvSpPr>
        <p:spPr>
          <a:xfrm xmlns:a="http://schemas.openxmlformats.org/drawingml/2006/main">
            <a:off x="10431208"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5C2C328B-8156-4389-83CC-D7354A94551A}"/>
              </a:ext>
            </a:extLst>
          </p:cNvPr>
          <p:cNvSpPr>
            <a:spLocks xmlns:a="http://schemas.openxmlformats.org/drawingml/2006/main" noGrp="1"/>
          </p:cNvSpPr>
          <p:nvPr/>
        </p:nvSpPr>
        <p:spPr>
          <a:xfrm xmlns:a="http://schemas.openxmlformats.org/drawingml/2006/main">
            <a:off x="10783633"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6600EE5D-072F-434A-BC52-3F961F6A71F0}"/>
              </a:ext>
            </a:extLst>
          </p:cNvPr>
          <p:cNvSpPr>
            <a:spLocks xmlns:a="http://schemas.openxmlformats.org/drawingml/2006/main" noGrp="1"/>
          </p:cNvSpPr>
          <p:nvPr/>
        </p:nvSpPr>
        <p:spPr>
          <a:xfrm xmlns:a="http://schemas.openxmlformats.org/drawingml/2006/main">
            <a:off x="9354884" y="5219700"/>
            <a:ext cx="4953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41D48858-CAEC-4B12-A55F-79C5E0B3703F}"/>
              </a:ext>
            </a:extLst>
          </p:cNvPr>
          <p:cNvSpPr>
            <a:spLocks xmlns:a="http://schemas.openxmlformats.org/drawingml/2006/main" noGrp="1"/>
          </p:cNvSpPr>
          <p:nvPr/>
        </p:nvSpPr>
        <p:spPr>
          <a:xfrm xmlns:a="http://schemas.openxmlformats.org/drawingml/2006/main">
            <a:off x="9926383" y="5219700"/>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CC3612D8-2CD8-421C-8214-99C6EB675D26}"/>
              </a:ext>
            </a:extLst>
          </p:cNvPr>
          <p:cNvSpPr>
            <a:spLocks xmlns:a="http://schemas.openxmlformats.org/drawingml/2006/main" noGrp="1"/>
          </p:cNvSpPr>
          <p:nvPr/>
        </p:nvSpPr>
        <p:spPr>
          <a:xfrm xmlns:a="http://schemas.openxmlformats.org/drawingml/2006/main">
            <a:off x="10288333" y="5219700"/>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F4E08B74-7789-44AE-97EA-A171470A8280}"/>
              </a:ext>
            </a:extLst>
          </p:cNvPr>
          <p:cNvSpPr>
            <a:spLocks xmlns:a="http://schemas.openxmlformats.org/drawingml/2006/main" noGrp="1"/>
          </p:cNvSpPr>
          <p:nvPr/>
        </p:nvSpPr>
        <p:spPr>
          <a:xfrm xmlns:a="http://schemas.openxmlformats.org/drawingml/2006/main">
            <a:off x="10640758" y="52197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0763B44A-01BC-49EF-8290-154ADB0A5D12}"/>
              </a:ext>
            </a:extLst>
          </p:cNvPr>
          <p:cNvSpPr>
            <a:spLocks xmlns:a="http://schemas.openxmlformats.org/drawingml/2006/main" noGrp="1"/>
          </p:cNvSpPr>
          <p:nvPr/>
        </p:nvSpPr>
        <p:spPr>
          <a:xfrm xmlns:a="http://schemas.openxmlformats.org/drawingml/2006/main">
            <a:off x="10783633" y="52197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9183E84B-1566-4C8B-8845-B883206F9FE3}"/>
              </a:ext>
            </a:extLst>
          </p:cNvPr>
          <p:cNvSpPr>
            <a:spLocks xmlns:a="http://schemas.openxmlformats.org/drawingml/2006/main" noGrp="1"/>
          </p:cNvSpPr>
          <p:nvPr/>
        </p:nvSpPr>
        <p:spPr>
          <a:xfrm xmlns:a="http://schemas.openxmlformats.org/drawingml/2006/main">
            <a:off x="10926508" y="5219700"/>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E519C741-7944-4E7C-9792-71FF4FC58C65}"/>
              </a:ext>
            </a:extLst>
          </p:cNvPr>
          <p:cNvSpPr>
            <a:spLocks xmlns:a="http://schemas.openxmlformats.org/drawingml/2006/main" noGrp="1"/>
          </p:cNvSpPr>
          <p:nvPr/>
        </p:nvSpPr>
        <p:spPr>
          <a:xfrm xmlns:a="http://schemas.openxmlformats.org/drawingml/2006/main">
            <a:off x="10135933" y="52959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10E5A469-83D9-43CA-8F46-BC59AC10973D}"/>
              </a:ext>
            </a:extLst>
          </p:cNvPr>
          <p:cNvSpPr>
            <a:spLocks xmlns:a="http://schemas.openxmlformats.org/drawingml/2006/main" noGrp="1"/>
          </p:cNvSpPr>
          <p:nvPr/>
        </p:nvSpPr>
        <p:spPr>
          <a:xfrm xmlns:a="http://schemas.openxmlformats.org/drawingml/2006/main">
            <a:off x="10355008" y="52959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9603CBD4-7919-45B7-BAF8-07C970926806}"/>
              </a:ext>
            </a:extLst>
          </p:cNvPr>
          <p:cNvSpPr>
            <a:spLocks xmlns:a="http://schemas.openxmlformats.org/drawingml/2006/main" noGrp="1"/>
          </p:cNvSpPr>
          <p:nvPr/>
        </p:nvSpPr>
        <p:spPr>
          <a:xfrm xmlns:a="http://schemas.openxmlformats.org/drawingml/2006/main">
            <a:off x="10497883" y="521970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F536ED90-26F8-424A-B7AD-432BE3ACE81C}"/>
              </a:ext>
            </a:extLst>
          </p:cNvPr>
          <p:cNvSpPr>
            <a:spLocks xmlns:a="http://schemas.openxmlformats.org/drawingml/2006/main" noGrp="1"/>
          </p:cNvSpPr>
          <p:nvPr/>
        </p:nvSpPr>
        <p:spPr>
          <a:xfrm xmlns:a="http://schemas.openxmlformats.org/drawingml/2006/main">
            <a:off x="10783633" y="52959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46DA4B84-3877-44F1-8F23-1945836AB0EA}"/>
              </a:ext>
            </a:extLst>
          </p:cNvPr>
          <p:cNvSpPr>
            <a:spLocks xmlns:a="http://schemas.openxmlformats.org/drawingml/2006/main" noGrp="1"/>
          </p:cNvSpPr>
          <p:nvPr/>
        </p:nvSpPr>
        <p:spPr>
          <a:xfrm xmlns:a="http://schemas.openxmlformats.org/drawingml/2006/main">
            <a:off x="10069258" y="5362575"/>
            <a:ext cx="7905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5FBF3525-1264-4574-B020-A27870E154AE}"/>
              </a:ext>
            </a:extLst>
          </p:cNvPr>
          <p:cNvSpPr>
            <a:spLocks xmlns:a="http://schemas.openxmlformats.org/drawingml/2006/main" noGrp="1"/>
          </p:cNvSpPr>
          <p:nvPr/>
        </p:nvSpPr>
        <p:spPr>
          <a:xfrm xmlns:a="http://schemas.openxmlformats.org/drawingml/2006/main">
            <a:off x="10926508" y="53625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82F0F873-F475-4104-9CA0-E02A091F9E9F}"/>
              </a:ext>
            </a:extLst>
          </p:cNvPr>
          <p:cNvSpPr>
            <a:spLocks xmlns:a="http://schemas.openxmlformats.org/drawingml/2006/main" noGrp="1"/>
          </p:cNvSpPr>
          <p:nvPr/>
        </p:nvSpPr>
        <p:spPr>
          <a:xfrm xmlns:a="http://schemas.openxmlformats.org/drawingml/2006/main">
            <a:off x="9926383" y="536257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C1D8A847-0641-44B9-9EB6-AD9486B5CCC5}"/>
              </a:ext>
            </a:extLst>
          </p:cNvPr>
          <p:cNvSpPr>
            <a:spLocks xmlns:a="http://schemas.openxmlformats.org/drawingml/2006/main" noGrp="1"/>
          </p:cNvSpPr>
          <p:nvPr/>
        </p:nvSpPr>
        <p:spPr>
          <a:xfrm xmlns:a="http://schemas.openxmlformats.org/drawingml/2006/main">
            <a:off x="10135933" y="543877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8B042AAC-DE2E-4B84-91C3-A376D55B0D57}"/>
              </a:ext>
            </a:extLst>
          </p:cNvPr>
          <p:cNvSpPr>
            <a:spLocks xmlns:a="http://schemas.openxmlformats.org/drawingml/2006/main" noGrp="1"/>
          </p:cNvSpPr>
          <p:nvPr/>
        </p:nvSpPr>
        <p:spPr>
          <a:xfrm xmlns:a="http://schemas.openxmlformats.org/drawingml/2006/main">
            <a:off x="10431208" y="54387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0AE90468-CA39-4786-9D2F-5F05E8553035}"/>
              </a:ext>
            </a:extLst>
          </p:cNvPr>
          <p:cNvSpPr>
            <a:spLocks xmlns:a="http://schemas.openxmlformats.org/drawingml/2006/main" noGrp="1"/>
          </p:cNvSpPr>
          <p:nvPr/>
        </p:nvSpPr>
        <p:spPr>
          <a:xfrm xmlns:a="http://schemas.openxmlformats.org/drawingml/2006/main">
            <a:off x="10640758" y="54387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230327EC-2AC3-4B27-8636-692B17A2DD35}"/>
              </a:ext>
            </a:extLst>
          </p:cNvPr>
          <p:cNvSpPr>
            <a:spLocks xmlns:a="http://schemas.openxmlformats.org/drawingml/2006/main" noGrp="1"/>
          </p:cNvSpPr>
          <p:nvPr/>
        </p:nvSpPr>
        <p:spPr>
          <a:xfrm xmlns:a="http://schemas.openxmlformats.org/drawingml/2006/main">
            <a:off x="10783633" y="5438775"/>
            <a:ext cx="3619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C7330D2B-E265-412D-BAFA-165E87689476}"/>
              </a:ext>
            </a:extLst>
          </p:cNvPr>
          <p:cNvSpPr>
            <a:spLocks xmlns:a="http://schemas.openxmlformats.org/drawingml/2006/main" noGrp="1"/>
          </p:cNvSpPr>
          <p:nvPr/>
        </p:nvSpPr>
        <p:spPr>
          <a:xfrm xmlns:a="http://schemas.openxmlformats.org/drawingml/2006/main">
            <a:off x="9497759" y="5362575"/>
            <a:ext cx="209550" cy="2190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54ABC9FD-6E13-4F35-A65E-B557D2A5FE56}"/>
              </a:ext>
            </a:extLst>
          </p:cNvPr>
          <p:cNvSpPr>
            <a:spLocks xmlns:a="http://schemas.openxmlformats.org/drawingml/2006/main" noGrp="1"/>
          </p:cNvSpPr>
          <p:nvPr/>
        </p:nvSpPr>
        <p:spPr>
          <a:xfrm xmlns:a="http://schemas.openxmlformats.org/drawingml/2006/main">
            <a:off x="9926383" y="55054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774F6C17-3949-45D4-86D9-50B37DC11290}"/>
              </a:ext>
            </a:extLst>
          </p:cNvPr>
          <p:cNvSpPr>
            <a:spLocks xmlns:a="http://schemas.openxmlformats.org/drawingml/2006/main" noGrp="1"/>
          </p:cNvSpPr>
          <p:nvPr/>
        </p:nvSpPr>
        <p:spPr>
          <a:xfrm xmlns:a="http://schemas.openxmlformats.org/drawingml/2006/main">
            <a:off x="10288333" y="5505450"/>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8BED29BE-C666-4732-A55C-558475ACA41F}"/>
              </a:ext>
            </a:extLst>
          </p:cNvPr>
          <p:cNvSpPr>
            <a:spLocks xmlns:a="http://schemas.openxmlformats.org/drawingml/2006/main" noGrp="1"/>
          </p:cNvSpPr>
          <p:nvPr/>
        </p:nvSpPr>
        <p:spPr>
          <a:xfrm xmlns:a="http://schemas.openxmlformats.org/drawingml/2006/main">
            <a:off x="10859833" y="55054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D0C39A6B-DA35-4878-BE70-EBEA90EA014E}"/>
              </a:ext>
            </a:extLst>
          </p:cNvPr>
          <p:cNvSpPr>
            <a:spLocks xmlns:a="http://schemas.openxmlformats.org/drawingml/2006/main" noGrp="1"/>
          </p:cNvSpPr>
          <p:nvPr/>
        </p:nvSpPr>
        <p:spPr>
          <a:xfrm xmlns:a="http://schemas.openxmlformats.org/drawingml/2006/main">
            <a:off x="9354884" y="5295900"/>
            <a:ext cx="66675" cy="35242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E21463DA-984B-4583-AB58-9B711605B60F}"/>
              </a:ext>
            </a:extLst>
          </p:cNvPr>
          <p:cNvSpPr>
            <a:spLocks xmlns:a="http://schemas.openxmlformats.org/drawingml/2006/main" noGrp="1"/>
          </p:cNvSpPr>
          <p:nvPr/>
        </p:nvSpPr>
        <p:spPr>
          <a:xfrm xmlns:a="http://schemas.openxmlformats.org/drawingml/2006/main">
            <a:off x="9783508" y="5295900"/>
            <a:ext cx="66675" cy="35242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C8B7B210-CB56-41A2-898C-58780DB6A423}"/>
              </a:ext>
            </a:extLst>
          </p:cNvPr>
          <p:cNvSpPr>
            <a:spLocks xmlns:a="http://schemas.openxmlformats.org/drawingml/2006/main" noGrp="1"/>
          </p:cNvSpPr>
          <p:nvPr/>
        </p:nvSpPr>
        <p:spPr>
          <a:xfrm xmlns:a="http://schemas.openxmlformats.org/drawingml/2006/main">
            <a:off x="10069258" y="5581650"/>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AE9F647B-ABFF-47F5-B6C7-EC88E7C7CC1B}"/>
              </a:ext>
            </a:extLst>
          </p:cNvPr>
          <p:cNvSpPr>
            <a:spLocks xmlns:a="http://schemas.openxmlformats.org/drawingml/2006/main" noGrp="1"/>
          </p:cNvSpPr>
          <p:nvPr/>
        </p:nvSpPr>
        <p:spPr>
          <a:xfrm xmlns:a="http://schemas.openxmlformats.org/drawingml/2006/main">
            <a:off x="10355008" y="5581650"/>
            <a:ext cx="2857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756A9286-9657-475E-80F6-CB96947EC760}"/>
              </a:ext>
            </a:extLst>
          </p:cNvPr>
          <p:cNvSpPr>
            <a:spLocks xmlns:a="http://schemas.openxmlformats.org/drawingml/2006/main" noGrp="1"/>
          </p:cNvSpPr>
          <p:nvPr/>
        </p:nvSpPr>
        <p:spPr>
          <a:xfrm xmlns:a="http://schemas.openxmlformats.org/drawingml/2006/main">
            <a:off x="10716958" y="5581650"/>
            <a:ext cx="2095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A7BDD2D2-2E43-432A-9E63-A775100D4C1D}"/>
              </a:ext>
            </a:extLst>
          </p:cNvPr>
          <p:cNvSpPr>
            <a:spLocks xmlns:a="http://schemas.openxmlformats.org/drawingml/2006/main" noGrp="1"/>
          </p:cNvSpPr>
          <p:nvPr/>
        </p:nvSpPr>
        <p:spPr>
          <a:xfrm xmlns:a="http://schemas.openxmlformats.org/drawingml/2006/main">
            <a:off x="11069383" y="550545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CD28CDDB-95FF-4BB2-97D1-F221A588AE14}"/>
              </a:ext>
            </a:extLst>
          </p:cNvPr>
          <p:cNvSpPr>
            <a:spLocks xmlns:a="http://schemas.openxmlformats.org/drawingml/2006/main" noGrp="1"/>
          </p:cNvSpPr>
          <p:nvPr/>
        </p:nvSpPr>
        <p:spPr>
          <a:xfrm xmlns:a="http://schemas.openxmlformats.org/drawingml/2006/main">
            <a:off x="9354884" y="5648325"/>
            <a:ext cx="4953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A217D079-6C84-458C-9AF3-7409CBAE5EAD}"/>
              </a:ext>
            </a:extLst>
          </p:cNvPr>
          <p:cNvSpPr>
            <a:spLocks xmlns:a="http://schemas.openxmlformats.org/drawingml/2006/main" noGrp="1"/>
          </p:cNvSpPr>
          <p:nvPr/>
        </p:nvSpPr>
        <p:spPr>
          <a:xfrm xmlns:a="http://schemas.openxmlformats.org/drawingml/2006/main">
            <a:off x="9926383" y="55816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8EC73999-6AAC-4633-8B95-C4A979F1ED3B}"/>
              </a:ext>
            </a:extLst>
          </p:cNvPr>
          <p:cNvSpPr>
            <a:spLocks xmlns:a="http://schemas.openxmlformats.org/drawingml/2006/main" noGrp="1"/>
          </p:cNvSpPr>
          <p:nvPr/>
        </p:nvSpPr>
        <p:spPr>
          <a:xfrm xmlns:a="http://schemas.openxmlformats.org/drawingml/2006/main">
            <a:off x="10135933" y="5648325"/>
            <a:ext cx="2952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7E15040A-7841-4479-9D20-2F3F695A923E}"/>
              </a:ext>
            </a:extLst>
          </p:cNvPr>
          <p:cNvSpPr>
            <a:spLocks xmlns:a="http://schemas.openxmlformats.org/drawingml/2006/main" noGrp="1"/>
          </p:cNvSpPr>
          <p:nvPr/>
        </p:nvSpPr>
        <p:spPr>
          <a:xfrm xmlns:a="http://schemas.openxmlformats.org/drawingml/2006/main">
            <a:off x="10716958" y="5648325"/>
            <a:ext cx="42862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22259044-CB88-4D4C-8456-1C94063F88C9}"/>
              </a:ext>
            </a:extLst>
          </p:cNvPr>
          <p:cNvSpPr>
            <a:spLocks xmlns:a="http://schemas.openxmlformats.org/drawingml/2006/main" noGrp="1"/>
          </p:cNvSpPr>
          <p:nvPr/>
        </p:nvSpPr>
        <p:spPr>
          <a:xfrm xmlns:a="http://schemas.openxmlformats.org/drawingml/2006/main">
            <a:off x="9354884" y="3933825"/>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3EB039F1-9074-4840-9780-CCA476D22E09}"/>
              </a:ext>
            </a:extLst>
          </p:cNvPr>
          <p:cNvSpPr>
            <a:spLocks xmlns:a="http://schemas.openxmlformats.org/drawingml/2006/main" noGrp="1"/>
          </p:cNvSpPr>
          <p:nvPr/>
        </p:nvSpPr>
        <p:spPr>
          <a:xfrm xmlns:a="http://schemas.openxmlformats.org/drawingml/2006/main">
            <a:off x="9993058" y="393382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418185B4-88C8-48A6-AD16-53292E62F0E4}"/>
              </a:ext>
            </a:extLst>
          </p:cNvPr>
          <p:cNvSpPr>
            <a:spLocks xmlns:a="http://schemas.openxmlformats.org/drawingml/2006/main" noGrp="1"/>
          </p:cNvSpPr>
          <p:nvPr/>
        </p:nvSpPr>
        <p:spPr>
          <a:xfrm xmlns:a="http://schemas.openxmlformats.org/drawingml/2006/main">
            <a:off x="10355008" y="393382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D3173479-6F2C-4105-AF25-2E9B989C2E48}"/>
              </a:ext>
            </a:extLst>
          </p:cNvPr>
          <p:cNvSpPr>
            <a:spLocks xmlns:a="http://schemas.openxmlformats.org/drawingml/2006/main" noGrp="1"/>
          </p:cNvSpPr>
          <p:nvPr/>
        </p:nvSpPr>
        <p:spPr>
          <a:xfrm xmlns:a="http://schemas.openxmlformats.org/drawingml/2006/main">
            <a:off x="10497883" y="393382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A0B765CF-215A-4247-8DA4-3F169E2211E2}"/>
              </a:ext>
            </a:extLst>
          </p:cNvPr>
          <p:cNvSpPr>
            <a:spLocks xmlns:a="http://schemas.openxmlformats.org/drawingml/2006/main" noGrp="1"/>
          </p:cNvSpPr>
          <p:nvPr/>
        </p:nvSpPr>
        <p:spPr>
          <a:xfrm xmlns:a="http://schemas.openxmlformats.org/drawingml/2006/main">
            <a:off x="10640758" y="3933825"/>
            <a:ext cx="5048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646339E8-4131-4C65-9CB3-3E931C213AF9}"/>
              </a:ext>
            </a:extLst>
          </p:cNvPr>
          <p:cNvSpPr>
            <a:spLocks xmlns:a="http://schemas.openxmlformats.org/drawingml/2006/main" noGrp="1"/>
          </p:cNvSpPr>
          <p:nvPr/>
        </p:nvSpPr>
        <p:spPr>
          <a:xfrm xmlns:a="http://schemas.openxmlformats.org/drawingml/2006/main">
            <a:off x="9926383" y="4000500"/>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004311E1-6959-4163-82D4-7841CE986C4C}"/>
              </a:ext>
            </a:extLst>
          </p:cNvPr>
          <p:cNvSpPr>
            <a:spLocks xmlns:a="http://schemas.openxmlformats.org/drawingml/2006/main" noGrp="1"/>
          </p:cNvSpPr>
          <p:nvPr/>
        </p:nvSpPr>
        <p:spPr>
          <a:xfrm xmlns:a="http://schemas.openxmlformats.org/drawingml/2006/main">
            <a:off x="10212133" y="40005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27E455C2-1B06-43A5-BF6B-DFE07AE120AD}"/>
              </a:ext>
            </a:extLst>
          </p:cNvPr>
          <p:cNvSpPr>
            <a:spLocks xmlns:a="http://schemas.openxmlformats.org/drawingml/2006/main" noGrp="1"/>
          </p:cNvSpPr>
          <p:nvPr/>
        </p:nvSpPr>
        <p:spPr>
          <a:xfrm xmlns:a="http://schemas.openxmlformats.org/drawingml/2006/main">
            <a:off x="10431208" y="40005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FC3B53C8-7FF7-4135-AA19-291EB13C831C}"/>
              </a:ext>
            </a:extLst>
          </p:cNvPr>
          <p:cNvSpPr>
            <a:spLocks xmlns:a="http://schemas.openxmlformats.org/drawingml/2006/main" noGrp="1"/>
          </p:cNvSpPr>
          <p:nvPr/>
        </p:nvSpPr>
        <p:spPr>
          <a:xfrm xmlns:a="http://schemas.openxmlformats.org/drawingml/2006/main">
            <a:off x="9993058" y="40767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3381AE1F-0054-4178-879B-FB255A4C35B3}"/>
              </a:ext>
            </a:extLst>
          </p:cNvPr>
          <p:cNvSpPr>
            <a:spLocks xmlns:a="http://schemas.openxmlformats.org/drawingml/2006/main" noGrp="1"/>
          </p:cNvSpPr>
          <p:nvPr/>
        </p:nvSpPr>
        <p:spPr>
          <a:xfrm xmlns:a="http://schemas.openxmlformats.org/drawingml/2006/main">
            <a:off x="10135933" y="4076700"/>
            <a:ext cx="1524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63034F51-4B77-428F-AA0F-5C64D000607D}"/>
              </a:ext>
            </a:extLst>
          </p:cNvPr>
          <p:cNvSpPr>
            <a:spLocks xmlns:a="http://schemas.openxmlformats.org/drawingml/2006/main" noGrp="1"/>
          </p:cNvSpPr>
          <p:nvPr/>
        </p:nvSpPr>
        <p:spPr>
          <a:xfrm xmlns:a="http://schemas.openxmlformats.org/drawingml/2006/main">
            <a:off x="10355008" y="4076700"/>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E310FE7D-9C67-4873-9CD9-E26D7D3D5AB8}"/>
              </a:ext>
            </a:extLst>
          </p:cNvPr>
          <p:cNvSpPr>
            <a:spLocks xmlns:a="http://schemas.openxmlformats.org/drawingml/2006/main" noGrp="1"/>
          </p:cNvSpPr>
          <p:nvPr/>
        </p:nvSpPr>
        <p:spPr>
          <a:xfrm xmlns:a="http://schemas.openxmlformats.org/drawingml/2006/main">
            <a:off x="9926383" y="41433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77D3B793-BA9F-439C-93DE-DED3C426CA9C}"/>
              </a:ext>
            </a:extLst>
          </p:cNvPr>
          <p:cNvSpPr>
            <a:spLocks xmlns:a="http://schemas.openxmlformats.org/drawingml/2006/main" noGrp="1"/>
          </p:cNvSpPr>
          <p:nvPr/>
        </p:nvSpPr>
        <p:spPr>
          <a:xfrm xmlns:a="http://schemas.openxmlformats.org/drawingml/2006/main">
            <a:off x="10288333" y="4143375"/>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F38A5268-0101-4CB4-8717-A166E74DC087}"/>
              </a:ext>
            </a:extLst>
          </p:cNvPr>
          <p:cNvSpPr>
            <a:spLocks xmlns:a="http://schemas.openxmlformats.org/drawingml/2006/main" noGrp="1"/>
          </p:cNvSpPr>
          <p:nvPr/>
        </p:nvSpPr>
        <p:spPr>
          <a:xfrm xmlns:a="http://schemas.openxmlformats.org/drawingml/2006/main">
            <a:off x="9497759" y="4076700"/>
            <a:ext cx="209550" cy="2095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1799E347-B858-4529-B898-D6CC135A3E2A}"/>
              </a:ext>
            </a:extLst>
          </p:cNvPr>
          <p:cNvSpPr>
            <a:spLocks xmlns:a="http://schemas.openxmlformats.org/drawingml/2006/main" noGrp="1"/>
          </p:cNvSpPr>
          <p:nvPr/>
        </p:nvSpPr>
        <p:spPr>
          <a:xfrm xmlns:a="http://schemas.openxmlformats.org/drawingml/2006/main">
            <a:off x="10135933" y="42195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B306238A-B0C0-4D90-ADEA-3F65752C4946}"/>
              </a:ext>
            </a:extLst>
          </p:cNvPr>
          <p:cNvSpPr>
            <a:spLocks xmlns:a="http://schemas.openxmlformats.org/drawingml/2006/main" noGrp="1"/>
          </p:cNvSpPr>
          <p:nvPr/>
        </p:nvSpPr>
        <p:spPr>
          <a:xfrm xmlns:a="http://schemas.openxmlformats.org/drawingml/2006/main">
            <a:off x="10497883" y="42195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90B5ACDD-24D8-418B-BC92-FE888E281D7D}"/>
              </a:ext>
            </a:extLst>
          </p:cNvPr>
          <p:cNvSpPr>
            <a:spLocks xmlns:a="http://schemas.openxmlformats.org/drawingml/2006/main" noGrp="1"/>
          </p:cNvSpPr>
          <p:nvPr/>
        </p:nvSpPr>
        <p:spPr>
          <a:xfrm xmlns:a="http://schemas.openxmlformats.org/drawingml/2006/main">
            <a:off x="10783633" y="4076700"/>
            <a:ext cx="219075" cy="2095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D89C3276-AF29-4480-9A73-6D2CD806806C}"/>
              </a:ext>
            </a:extLst>
          </p:cNvPr>
          <p:cNvSpPr>
            <a:spLocks xmlns:a="http://schemas.openxmlformats.org/drawingml/2006/main" noGrp="1"/>
          </p:cNvSpPr>
          <p:nvPr/>
        </p:nvSpPr>
        <p:spPr>
          <a:xfrm xmlns:a="http://schemas.openxmlformats.org/drawingml/2006/main">
            <a:off x="9354884" y="4000500"/>
            <a:ext cx="66675"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41496C17-C45A-47AC-BB8E-9B3B403CD922}"/>
              </a:ext>
            </a:extLst>
          </p:cNvPr>
          <p:cNvSpPr>
            <a:spLocks xmlns:a="http://schemas.openxmlformats.org/drawingml/2006/main" noGrp="1"/>
          </p:cNvSpPr>
          <p:nvPr/>
        </p:nvSpPr>
        <p:spPr>
          <a:xfrm xmlns:a="http://schemas.openxmlformats.org/drawingml/2006/main">
            <a:off x="9783508" y="4000500"/>
            <a:ext cx="66675"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AB089343-BCE2-4B44-AB8A-B9F9041ECBB4}"/>
              </a:ext>
            </a:extLst>
          </p:cNvPr>
          <p:cNvSpPr>
            <a:spLocks xmlns:a="http://schemas.openxmlformats.org/drawingml/2006/main" noGrp="1"/>
          </p:cNvSpPr>
          <p:nvPr/>
        </p:nvSpPr>
        <p:spPr>
          <a:xfrm xmlns:a="http://schemas.openxmlformats.org/drawingml/2006/main">
            <a:off x="10431208" y="42862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33B313CC-AD74-4DCC-9679-458C87ED88DE}"/>
              </a:ext>
            </a:extLst>
          </p:cNvPr>
          <p:cNvSpPr>
            <a:spLocks xmlns:a="http://schemas.openxmlformats.org/drawingml/2006/main" noGrp="1"/>
          </p:cNvSpPr>
          <p:nvPr/>
        </p:nvSpPr>
        <p:spPr>
          <a:xfrm xmlns:a="http://schemas.openxmlformats.org/drawingml/2006/main">
            <a:off x="10640758" y="4000500"/>
            <a:ext cx="76200"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28F18D7F-91E8-44B4-98A6-B7A1F5B89A94}"/>
              </a:ext>
            </a:extLst>
          </p:cNvPr>
          <p:cNvSpPr>
            <a:spLocks xmlns:a="http://schemas.openxmlformats.org/drawingml/2006/main" noGrp="1"/>
          </p:cNvSpPr>
          <p:nvPr/>
        </p:nvSpPr>
        <p:spPr>
          <a:xfrm xmlns:a="http://schemas.openxmlformats.org/drawingml/2006/main">
            <a:off x="11069383" y="4000500"/>
            <a:ext cx="76200" cy="3619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C80F5EFE-F1C6-4BE9-8EE2-F6E14864C564}"/>
              </a:ext>
            </a:extLst>
          </p:cNvPr>
          <p:cNvSpPr>
            <a:spLocks xmlns:a="http://schemas.openxmlformats.org/drawingml/2006/main" noGrp="1"/>
          </p:cNvSpPr>
          <p:nvPr/>
        </p:nvSpPr>
        <p:spPr>
          <a:xfrm xmlns:a="http://schemas.openxmlformats.org/drawingml/2006/main">
            <a:off x="9354884" y="4362450"/>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A704D5D2-813F-4FC2-BB26-49430C32A8C3}"/>
              </a:ext>
            </a:extLst>
          </p:cNvPr>
          <p:cNvSpPr>
            <a:spLocks xmlns:a="http://schemas.openxmlformats.org/drawingml/2006/main" noGrp="1"/>
          </p:cNvSpPr>
          <p:nvPr/>
        </p:nvSpPr>
        <p:spPr>
          <a:xfrm xmlns:a="http://schemas.openxmlformats.org/drawingml/2006/main">
            <a:off x="9926383" y="42862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ECE024F6-F7AE-4555-8302-371011138482}"/>
              </a:ext>
            </a:extLst>
          </p:cNvPr>
          <p:cNvSpPr>
            <a:spLocks xmlns:a="http://schemas.openxmlformats.org/drawingml/2006/main" noGrp="1"/>
          </p:cNvSpPr>
          <p:nvPr/>
        </p:nvSpPr>
        <p:spPr>
          <a:xfrm xmlns:a="http://schemas.openxmlformats.org/drawingml/2006/main">
            <a:off x="10069258" y="42862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7F9473B0-19AF-4C43-AF4D-49172E63C046}"/>
              </a:ext>
            </a:extLst>
          </p:cNvPr>
          <p:cNvSpPr>
            <a:spLocks xmlns:a="http://schemas.openxmlformats.org/drawingml/2006/main" noGrp="1"/>
          </p:cNvSpPr>
          <p:nvPr/>
        </p:nvSpPr>
        <p:spPr>
          <a:xfrm xmlns:a="http://schemas.openxmlformats.org/drawingml/2006/main">
            <a:off x="10355008" y="43624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A19231F9-CAEC-4FC1-95E7-D7A6C7EC7AA7}"/>
              </a:ext>
            </a:extLst>
          </p:cNvPr>
          <p:cNvSpPr>
            <a:spLocks xmlns:a="http://schemas.openxmlformats.org/drawingml/2006/main" noGrp="1"/>
          </p:cNvSpPr>
          <p:nvPr/>
        </p:nvSpPr>
        <p:spPr>
          <a:xfrm xmlns:a="http://schemas.openxmlformats.org/drawingml/2006/main">
            <a:off x="10497883" y="43624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B76462D9-E6FF-477A-BE25-A22A38F2CFF2}"/>
              </a:ext>
            </a:extLst>
          </p:cNvPr>
          <p:cNvSpPr>
            <a:spLocks xmlns:a="http://schemas.openxmlformats.org/drawingml/2006/main" noGrp="1"/>
          </p:cNvSpPr>
          <p:nvPr/>
        </p:nvSpPr>
        <p:spPr>
          <a:xfrm xmlns:a="http://schemas.openxmlformats.org/drawingml/2006/main">
            <a:off x="10640758" y="4362450"/>
            <a:ext cx="5048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6CE70FA5-06F0-4162-A0A0-45CBDE03B295}"/>
              </a:ext>
            </a:extLst>
          </p:cNvPr>
          <p:cNvSpPr>
            <a:spLocks xmlns:a="http://schemas.openxmlformats.org/drawingml/2006/main" noGrp="1"/>
          </p:cNvSpPr>
          <p:nvPr/>
        </p:nvSpPr>
        <p:spPr>
          <a:xfrm xmlns:a="http://schemas.openxmlformats.org/drawingml/2006/main">
            <a:off x="10212133" y="436245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FBD80B8A-8D0E-410B-BD17-722762C3C02A}"/>
              </a:ext>
            </a:extLst>
          </p:cNvPr>
          <p:cNvSpPr>
            <a:spLocks xmlns:a="http://schemas.openxmlformats.org/drawingml/2006/main" noGrp="1"/>
          </p:cNvSpPr>
          <p:nvPr/>
        </p:nvSpPr>
        <p:spPr>
          <a:xfrm xmlns:a="http://schemas.openxmlformats.org/drawingml/2006/main">
            <a:off x="10355008" y="44291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80474E5D-21F5-4D2B-BF8C-398686E20C34}"/>
              </a:ext>
            </a:extLst>
          </p:cNvPr>
          <p:cNvSpPr>
            <a:spLocks xmlns:a="http://schemas.openxmlformats.org/drawingml/2006/main" noGrp="1"/>
          </p:cNvSpPr>
          <p:nvPr/>
        </p:nvSpPr>
        <p:spPr>
          <a:xfrm xmlns:a="http://schemas.openxmlformats.org/drawingml/2006/main">
            <a:off x="9354884" y="4505325"/>
            <a:ext cx="3524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BD9E462B-A7AF-4BD5-97AC-AB0679ABCAD4}"/>
              </a:ext>
            </a:extLst>
          </p:cNvPr>
          <p:cNvSpPr>
            <a:spLocks xmlns:a="http://schemas.openxmlformats.org/drawingml/2006/main" noGrp="1"/>
          </p:cNvSpPr>
          <p:nvPr/>
        </p:nvSpPr>
        <p:spPr>
          <a:xfrm xmlns:a="http://schemas.openxmlformats.org/drawingml/2006/main">
            <a:off x="9783508" y="4505325"/>
            <a:ext cx="35242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6C4C8EA9-EDFE-464F-9DF8-AAE8A11CCC26}"/>
              </a:ext>
            </a:extLst>
          </p:cNvPr>
          <p:cNvSpPr>
            <a:spLocks xmlns:a="http://schemas.openxmlformats.org/drawingml/2006/main" noGrp="1"/>
          </p:cNvSpPr>
          <p:nvPr/>
        </p:nvSpPr>
        <p:spPr>
          <a:xfrm xmlns:a="http://schemas.openxmlformats.org/drawingml/2006/main">
            <a:off x="10212133" y="450532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AB6E4236-2B65-48AA-8E05-D4FDC2F2767D}"/>
              </a:ext>
            </a:extLst>
          </p:cNvPr>
          <p:cNvSpPr>
            <a:spLocks xmlns:a="http://schemas.openxmlformats.org/drawingml/2006/main" noGrp="1"/>
          </p:cNvSpPr>
          <p:nvPr/>
        </p:nvSpPr>
        <p:spPr>
          <a:xfrm xmlns:a="http://schemas.openxmlformats.org/drawingml/2006/main">
            <a:off x="10574083" y="45053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A7882DBC-1F89-4797-B52C-F48A9FF11AC7}"/>
              </a:ext>
            </a:extLst>
          </p:cNvPr>
          <p:cNvSpPr>
            <a:spLocks xmlns:a="http://schemas.openxmlformats.org/drawingml/2006/main" noGrp="1"/>
          </p:cNvSpPr>
          <p:nvPr/>
        </p:nvSpPr>
        <p:spPr>
          <a:xfrm xmlns:a="http://schemas.openxmlformats.org/drawingml/2006/main">
            <a:off x="10859833" y="45053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78345050-FF91-478C-8684-0F6196A474A2}"/>
              </a:ext>
            </a:extLst>
          </p:cNvPr>
          <p:cNvSpPr>
            <a:spLocks xmlns:a="http://schemas.openxmlformats.org/drawingml/2006/main" noGrp="1"/>
          </p:cNvSpPr>
          <p:nvPr/>
        </p:nvSpPr>
        <p:spPr>
          <a:xfrm xmlns:a="http://schemas.openxmlformats.org/drawingml/2006/main">
            <a:off x="9421559" y="45720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0C3556FA-D567-4528-92F5-F3DA7D0A92E0}"/>
              </a:ext>
            </a:extLst>
          </p:cNvPr>
          <p:cNvSpPr>
            <a:spLocks xmlns:a="http://schemas.openxmlformats.org/drawingml/2006/main" noGrp="1"/>
          </p:cNvSpPr>
          <p:nvPr/>
        </p:nvSpPr>
        <p:spPr>
          <a:xfrm xmlns:a="http://schemas.openxmlformats.org/drawingml/2006/main">
            <a:off x="9564434" y="45720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E1D00C98-9F10-4B73-8375-6CD36978CF5F}"/>
              </a:ext>
            </a:extLst>
          </p:cNvPr>
          <p:cNvSpPr>
            <a:spLocks xmlns:a="http://schemas.openxmlformats.org/drawingml/2006/main" noGrp="1"/>
          </p:cNvSpPr>
          <p:nvPr/>
        </p:nvSpPr>
        <p:spPr>
          <a:xfrm xmlns:a="http://schemas.openxmlformats.org/drawingml/2006/main">
            <a:off x="9850183" y="4572000"/>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B4F63010-2D91-4740-A87F-7DAAD45D8DAA}"/>
              </a:ext>
            </a:extLst>
          </p:cNvPr>
          <p:cNvSpPr>
            <a:spLocks xmlns:a="http://schemas.openxmlformats.org/drawingml/2006/main" noGrp="1"/>
          </p:cNvSpPr>
          <p:nvPr/>
        </p:nvSpPr>
        <p:spPr>
          <a:xfrm xmlns:a="http://schemas.openxmlformats.org/drawingml/2006/main">
            <a:off x="10135933" y="45720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DD614B78-2B97-4698-9DED-01CEDF544C71}"/>
              </a:ext>
            </a:extLst>
          </p:cNvPr>
          <p:cNvSpPr>
            <a:spLocks xmlns:a="http://schemas.openxmlformats.org/drawingml/2006/main" noGrp="1"/>
          </p:cNvSpPr>
          <p:nvPr/>
        </p:nvSpPr>
        <p:spPr>
          <a:xfrm xmlns:a="http://schemas.openxmlformats.org/drawingml/2006/main">
            <a:off x="10288333" y="4572000"/>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7476BCA0-1136-49AB-B7F2-ED814FFB8705}"/>
              </a:ext>
            </a:extLst>
          </p:cNvPr>
          <p:cNvSpPr>
            <a:spLocks xmlns:a="http://schemas.openxmlformats.org/drawingml/2006/main" noGrp="1"/>
          </p:cNvSpPr>
          <p:nvPr/>
        </p:nvSpPr>
        <p:spPr>
          <a:xfrm xmlns:a="http://schemas.openxmlformats.org/drawingml/2006/main">
            <a:off x="10497883" y="457200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E344FC57-C458-41A3-AAE7-3E7CFAE7B654}"/>
              </a:ext>
            </a:extLst>
          </p:cNvPr>
          <p:cNvSpPr>
            <a:spLocks xmlns:a="http://schemas.openxmlformats.org/drawingml/2006/main" noGrp="1"/>
          </p:cNvSpPr>
          <p:nvPr/>
        </p:nvSpPr>
        <p:spPr>
          <a:xfrm xmlns:a="http://schemas.openxmlformats.org/drawingml/2006/main">
            <a:off x="10716958" y="450532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6702F899-61F1-4A92-888C-1972C0D24A2C}"/>
              </a:ext>
            </a:extLst>
          </p:cNvPr>
          <p:cNvSpPr>
            <a:spLocks xmlns:a="http://schemas.openxmlformats.org/drawingml/2006/main" noGrp="1"/>
          </p:cNvSpPr>
          <p:nvPr/>
        </p:nvSpPr>
        <p:spPr>
          <a:xfrm xmlns:a="http://schemas.openxmlformats.org/drawingml/2006/main">
            <a:off x="11002708" y="450532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5FB473C0-5222-41B2-8D56-864DBEFDA80D}"/>
              </a:ext>
            </a:extLst>
          </p:cNvPr>
          <p:cNvSpPr>
            <a:spLocks xmlns:a="http://schemas.openxmlformats.org/drawingml/2006/main" noGrp="1"/>
          </p:cNvSpPr>
          <p:nvPr/>
        </p:nvSpPr>
        <p:spPr>
          <a:xfrm xmlns:a="http://schemas.openxmlformats.org/drawingml/2006/main">
            <a:off x="9421559" y="4648200"/>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E0BAA9DE-5BEA-450C-9F1A-2915AFDFCD33}"/>
              </a:ext>
            </a:extLst>
          </p:cNvPr>
          <p:cNvSpPr>
            <a:spLocks xmlns:a="http://schemas.openxmlformats.org/drawingml/2006/main" noGrp="1"/>
          </p:cNvSpPr>
          <p:nvPr/>
        </p:nvSpPr>
        <p:spPr>
          <a:xfrm xmlns:a="http://schemas.openxmlformats.org/drawingml/2006/main">
            <a:off x="9783508" y="46482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FAC8A207-A928-4739-A03D-754F1B742DE3}"/>
              </a:ext>
            </a:extLst>
          </p:cNvPr>
          <p:cNvSpPr>
            <a:spLocks xmlns:a="http://schemas.openxmlformats.org/drawingml/2006/main" noGrp="1"/>
          </p:cNvSpPr>
          <p:nvPr/>
        </p:nvSpPr>
        <p:spPr>
          <a:xfrm xmlns:a="http://schemas.openxmlformats.org/drawingml/2006/main">
            <a:off x="9993058" y="46482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55160B14-7FC8-49E0-96A9-15889BAD1CCF}"/>
              </a:ext>
            </a:extLst>
          </p:cNvPr>
          <p:cNvSpPr>
            <a:spLocks xmlns:a="http://schemas.openxmlformats.org/drawingml/2006/main" noGrp="1"/>
          </p:cNvSpPr>
          <p:nvPr/>
        </p:nvSpPr>
        <p:spPr>
          <a:xfrm xmlns:a="http://schemas.openxmlformats.org/drawingml/2006/main">
            <a:off x="10212133" y="46482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2B582888-E6F2-4BFD-A70C-3BF32712E70E}"/>
              </a:ext>
            </a:extLst>
          </p:cNvPr>
          <p:cNvSpPr>
            <a:spLocks xmlns:a="http://schemas.openxmlformats.org/drawingml/2006/main" noGrp="1"/>
          </p:cNvSpPr>
          <p:nvPr/>
        </p:nvSpPr>
        <p:spPr>
          <a:xfrm xmlns:a="http://schemas.openxmlformats.org/drawingml/2006/main">
            <a:off x="10431208" y="4648200"/>
            <a:ext cx="4953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65BF065A-8FF0-4E3E-8DD9-FED33323E2A6}"/>
              </a:ext>
            </a:extLst>
          </p:cNvPr>
          <p:cNvSpPr>
            <a:spLocks xmlns:a="http://schemas.openxmlformats.org/drawingml/2006/main" noGrp="1"/>
          </p:cNvSpPr>
          <p:nvPr/>
        </p:nvSpPr>
        <p:spPr>
          <a:xfrm xmlns:a="http://schemas.openxmlformats.org/drawingml/2006/main">
            <a:off x="11002708" y="46482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51E97F40-AE3E-40E3-8CE5-8A1D2CAD812D}"/>
              </a:ext>
            </a:extLst>
          </p:cNvPr>
          <p:cNvSpPr>
            <a:spLocks xmlns:a="http://schemas.openxmlformats.org/drawingml/2006/main" noGrp="1"/>
          </p:cNvSpPr>
          <p:nvPr/>
        </p:nvSpPr>
        <p:spPr>
          <a:xfrm xmlns:a="http://schemas.openxmlformats.org/drawingml/2006/main">
            <a:off x="9421559"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25D27947-06F4-4D1D-A445-ECAD3FED56A7}"/>
              </a:ext>
            </a:extLst>
          </p:cNvPr>
          <p:cNvSpPr>
            <a:spLocks xmlns:a="http://schemas.openxmlformats.org/drawingml/2006/main" noGrp="1"/>
          </p:cNvSpPr>
          <p:nvPr/>
        </p:nvSpPr>
        <p:spPr>
          <a:xfrm xmlns:a="http://schemas.openxmlformats.org/drawingml/2006/main">
            <a:off x="9564434"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875A86C7-D2E0-4D34-B99F-F27681A50C9F}"/>
              </a:ext>
            </a:extLst>
          </p:cNvPr>
          <p:cNvSpPr>
            <a:spLocks xmlns:a="http://schemas.openxmlformats.org/drawingml/2006/main" noGrp="1"/>
          </p:cNvSpPr>
          <p:nvPr/>
        </p:nvSpPr>
        <p:spPr>
          <a:xfrm xmlns:a="http://schemas.openxmlformats.org/drawingml/2006/main">
            <a:off x="9993058" y="47148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60F5F49D-B93D-4598-97CF-15CFB6BB42E9}"/>
              </a:ext>
            </a:extLst>
          </p:cNvPr>
          <p:cNvSpPr>
            <a:spLocks xmlns:a="http://schemas.openxmlformats.org/drawingml/2006/main" noGrp="1"/>
          </p:cNvSpPr>
          <p:nvPr/>
        </p:nvSpPr>
        <p:spPr>
          <a:xfrm xmlns:a="http://schemas.openxmlformats.org/drawingml/2006/main">
            <a:off x="10355008" y="4714875"/>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CDF52417-9C57-4726-9118-39002A76CCDA}"/>
              </a:ext>
            </a:extLst>
          </p:cNvPr>
          <p:cNvSpPr>
            <a:spLocks xmlns:a="http://schemas.openxmlformats.org/drawingml/2006/main" noGrp="1"/>
          </p:cNvSpPr>
          <p:nvPr/>
        </p:nvSpPr>
        <p:spPr>
          <a:xfrm xmlns:a="http://schemas.openxmlformats.org/drawingml/2006/main">
            <a:off x="10716958" y="4714875"/>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23682DD3-6BD2-4642-A6EA-395B6392953F}"/>
              </a:ext>
            </a:extLst>
          </p:cNvPr>
          <p:cNvSpPr>
            <a:spLocks xmlns:a="http://schemas.openxmlformats.org/drawingml/2006/main" noGrp="1"/>
          </p:cNvSpPr>
          <p:nvPr/>
        </p:nvSpPr>
        <p:spPr>
          <a:xfrm xmlns:a="http://schemas.openxmlformats.org/drawingml/2006/main">
            <a:off x="11069383" y="47148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43EDC06B-C424-439C-9C38-503629A2DB8C}"/>
              </a:ext>
            </a:extLst>
          </p:cNvPr>
          <p:cNvSpPr>
            <a:spLocks xmlns:a="http://schemas.openxmlformats.org/drawingml/2006/main" noGrp="1"/>
          </p:cNvSpPr>
          <p:nvPr/>
        </p:nvSpPr>
        <p:spPr>
          <a:xfrm xmlns:a="http://schemas.openxmlformats.org/drawingml/2006/main">
            <a:off x="9564434" y="4791075"/>
            <a:ext cx="3619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B0CA4BA9-1EC0-42E5-B34D-D9DDE153A2A2}"/>
              </a:ext>
            </a:extLst>
          </p:cNvPr>
          <p:cNvSpPr>
            <a:spLocks xmlns:a="http://schemas.openxmlformats.org/drawingml/2006/main" noGrp="1"/>
          </p:cNvSpPr>
          <p:nvPr/>
        </p:nvSpPr>
        <p:spPr>
          <a:xfrm xmlns:a="http://schemas.openxmlformats.org/drawingml/2006/main">
            <a:off x="9993058" y="479107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32C0492A-C4A8-45E6-8DBE-982F4EAAA683}"/>
              </a:ext>
            </a:extLst>
          </p:cNvPr>
          <p:cNvSpPr>
            <a:spLocks xmlns:a="http://schemas.openxmlformats.org/drawingml/2006/main" noGrp="1"/>
          </p:cNvSpPr>
          <p:nvPr/>
        </p:nvSpPr>
        <p:spPr>
          <a:xfrm xmlns:a="http://schemas.openxmlformats.org/drawingml/2006/main">
            <a:off x="10574083" y="4791075"/>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0E3A0547-BBF8-4ED1-BA42-4F183597124A}"/>
              </a:ext>
            </a:extLst>
          </p:cNvPr>
          <p:cNvSpPr>
            <a:spLocks xmlns:a="http://schemas.openxmlformats.org/drawingml/2006/main" noGrp="1"/>
          </p:cNvSpPr>
          <p:nvPr/>
        </p:nvSpPr>
        <p:spPr>
          <a:xfrm xmlns:a="http://schemas.openxmlformats.org/drawingml/2006/main">
            <a:off x="10926508" y="4791075"/>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0A02E4CA-41D0-473A-BB58-8ACB55526B67}"/>
              </a:ext>
            </a:extLst>
          </p:cNvPr>
          <p:cNvSpPr>
            <a:spLocks xmlns:a="http://schemas.openxmlformats.org/drawingml/2006/main" noGrp="1"/>
          </p:cNvSpPr>
          <p:nvPr/>
        </p:nvSpPr>
        <p:spPr>
          <a:xfrm xmlns:a="http://schemas.openxmlformats.org/drawingml/2006/main">
            <a:off x="9497759"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960CE4B0-695E-435C-81D1-CDC8DBA22D2E}"/>
              </a:ext>
            </a:extLst>
          </p:cNvPr>
          <p:cNvSpPr>
            <a:spLocks xmlns:a="http://schemas.openxmlformats.org/drawingml/2006/main" noGrp="1"/>
          </p:cNvSpPr>
          <p:nvPr/>
        </p:nvSpPr>
        <p:spPr>
          <a:xfrm xmlns:a="http://schemas.openxmlformats.org/drawingml/2006/main">
            <a:off x="9707309" y="48672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D63BE92E-0DCB-4A7B-97D2-C5B0E6D1EDDA}"/>
              </a:ext>
            </a:extLst>
          </p:cNvPr>
          <p:cNvSpPr>
            <a:spLocks xmlns:a="http://schemas.openxmlformats.org/drawingml/2006/main" noGrp="1"/>
          </p:cNvSpPr>
          <p:nvPr/>
        </p:nvSpPr>
        <p:spPr>
          <a:xfrm xmlns:a="http://schemas.openxmlformats.org/drawingml/2006/main">
            <a:off x="9850183" y="48672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BA1343E9-FF51-4DA7-83E6-B7F84B695167}"/>
              </a:ext>
            </a:extLst>
          </p:cNvPr>
          <p:cNvSpPr>
            <a:spLocks xmlns:a="http://schemas.openxmlformats.org/drawingml/2006/main" noGrp="1"/>
          </p:cNvSpPr>
          <p:nvPr/>
        </p:nvSpPr>
        <p:spPr>
          <a:xfrm xmlns:a="http://schemas.openxmlformats.org/drawingml/2006/main">
            <a:off x="10069258"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FB16FEE3-6EB1-4628-BCA5-D82125E0129D}"/>
              </a:ext>
            </a:extLst>
          </p:cNvPr>
          <p:cNvSpPr>
            <a:spLocks xmlns:a="http://schemas.openxmlformats.org/drawingml/2006/main" noGrp="1"/>
          </p:cNvSpPr>
          <p:nvPr/>
        </p:nvSpPr>
        <p:spPr>
          <a:xfrm xmlns:a="http://schemas.openxmlformats.org/drawingml/2006/main">
            <a:off x="10288333" y="479107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9CB49D05-26AB-42E7-BE5D-EEBB029146C4}"/>
              </a:ext>
            </a:extLst>
          </p:cNvPr>
          <p:cNvSpPr>
            <a:spLocks xmlns:a="http://schemas.openxmlformats.org/drawingml/2006/main" noGrp="1"/>
          </p:cNvSpPr>
          <p:nvPr/>
        </p:nvSpPr>
        <p:spPr>
          <a:xfrm xmlns:a="http://schemas.openxmlformats.org/drawingml/2006/main">
            <a:off x="10497883" y="486727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99203CEE-4BA8-482C-8B7A-F35A90813DCD}"/>
              </a:ext>
            </a:extLst>
          </p:cNvPr>
          <p:cNvSpPr>
            <a:spLocks xmlns:a="http://schemas.openxmlformats.org/drawingml/2006/main" noGrp="1"/>
          </p:cNvSpPr>
          <p:nvPr/>
        </p:nvSpPr>
        <p:spPr>
          <a:xfrm xmlns:a="http://schemas.openxmlformats.org/drawingml/2006/main">
            <a:off x="10716958"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5B1C347F-0F8B-40D1-8319-C68BF420FA32}"/>
              </a:ext>
            </a:extLst>
          </p:cNvPr>
          <p:cNvSpPr>
            <a:spLocks xmlns:a="http://schemas.openxmlformats.org/drawingml/2006/main" noGrp="1"/>
          </p:cNvSpPr>
          <p:nvPr/>
        </p:nvSpPr>
        <p:spPr>
          <a:xfrm xmlns:a="http://schemas.openxmlformats.org/drawingml/2006/main">
            <a:off x="10859833"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5F6B1A42-4E6A-47A6-A58D-F4279B89127E}"/>
              </a:ext>
            </a:extLst>
          </p:cNvPr>
          <p:cNvSpPr>
            <a:spLocks xmlns:a="http://schemas.openxmlformats.org/drawingml/2006/main" noGrp="1"/>
          </p:cNvSpPr>
          <p:nvPr/>
        </p:nvSpPr>
        <p:spPr>
          <a:xfrm xmlns:a="http://schemas.openxmlformats.org/drawingml/2006/main">
            <a:off x="11002708" y="48672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E35CDB14-228A-44E4-827D-BB17F23D90D4}"/>
              </a:ext>
            </a:extLst>
          </p:cNvPr>
          <p:cNvSpPr>
            <a:spLocks xmlns:a="http://schemas.openxmlformats.org/drawingml/2006/main" noGrp="1"/>
          </p:cNvSpPr>
          <p:nvPr/>
        </p:nvSpPr>
        <p:spPr>
          <a:xfrm xmlns:a="http://schemas.openxmlformats.org/drawingml/2006/main">
            <a:off x="9564434"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E9603A35-9E3F-4DCB-8129-26986BC1561B}"/>
              </a:ext>
            </a:extLst>
          </p:cNvPr>
          <p:cNvSpPr>
            <a:spLocks xmlns:a="http://schemas.openxmlformats.org/drawingml/2006/main" noGrp="1"/>
          </p:cNvSpPr>
          <p:nvPr/>
        </p:nvSpPr>
        <p:spPr>
          <a:xfrm xmlns:a="http://schemas.openxmlformats.org/drawingml/2006/main">
            <a:off x="978350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FB27B605-0D0A-4BEA-99C0-B3D8429182B4}"/>
              </a:ext>
            </a:extLst>
          </p:cNvPr>
          <p:cNvSpPr>
            <a:spLocks xmlns:a="http://schemas.openxmlformats.org/drawingml/2006/main" noGrp="1"/>
          </p:cNvSpPr>
          <p:nvPr/>
        </p:nvSpPr>
        <p:spPr>
          <a:xfrm xmlns:a="http://schemas.openxmlformats.org/drawingml/2006/main">
            <a:off x="999305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9AA074DE-7DBC-45C8-A1FB-FC7DF9340C98}"/>
              </a:ext>
            </a:extLst>
          </p:cNvPr>
          <p:cNvSpPr>
            <a:spLocks xmlns:a="http://schemas.openxmlformats.org/drawingml/2006/main" noGrp="1"/>
          </p:cNvSpPr>
          <p:nvPr/>
        </p:nvSpPr>
        <p:spPr>
          <a:xfrm xmlns:a="http://schemas.openxmlformats.org/drawingml/2006/main">
            <a:off x="10288333" y="4933950"/>
            <a:ext cx="6381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AD37CFB9-ED27-4525-A0C2-DDDBD7FA6D84}"/>
              </a:ext>
            </a:extLst>
          </p:cNvPr>
          <p:cNvSpPr>
            <a:spLocks xmlns:a="http://schemas.openxmlformats.org/drawingml/2006/main" noGrp="1"/>
          </p:cNvSpPr>
          <p:nvPr/>
        </p:nvSpPr>
        <p:spPr>
          <a:xfrm xmlns:a="http://schemas.openxmlformats.org/drawingml/2006/main">
            <a:off x="11002708" y="49339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BAD65412-8984-4035-B739-16562C45C8C0}"/>
              </a:ext>
            </a:extLst>
          </p:cNvPr>
          <p:cNvSpPr>
            <a:spLocks xmlns:a="http://schemas.openxmlformats.org/drawingml/2006/main" noGrp="1"/>
          </p:cNvSpPr>
          <p:nvPr/>
        </p:nvSpPr>
        <p:spPr>
          <a:xfrm xmlns:a="http://schemas.openxmlformats.org/drawingml/2006/main">
            <a:off x="9640634"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BB5BD617-D409-41EF-8872-6E74742F1CE1}"/>
              </a:ext>
            </a:extLst>
          </p:cNvPr>
          <p:cNvSpPr>
            <a:spLocks xmlns:a="http://schemas.openxmlformats.org/drawingml/2006/main" noGrp="1"/>
          </p:cNvSpPr>
          <p:nvPr/>
        </p:nvSpPr>
        <p:spPr>
          <a:xfrm xmlns:a="http://schemas.openxmlformats.org/drawingml/2006/main">
            <a:off x="9993058" y="5010150"/>
            <a:ext cx="2952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40434F94-6A66-4C51-A5D2-CB86050C2E5B}"/>
              </a:ext>
            </a:extLst>
          </p:cNvPr>
          <p:cNvSpPr>
            <a:spLocks xmlns:a="http://schemas.openxmlformats.org/drawingml/2006/main" noGrp="1"/>
          </p:cNvSpPr>
          <p:nvPr/>
        </p:nvSpPr>
        <p:spPr>
          <a:xfrm xmlns:a="http://schemas.openxmlformats.org/drawingml/2006/main">
            <a:off x="10497883"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C89811AE-B7B0-45AE-A1F3-7CF17B22DD99}"/>
              </a:ext>
            </a:extLst>
          </p:cNvPr>
          <p:cNvSpPr>
            <a:spLocks xmlns:a="http://schemas.openxmlformats.org/drawingml/2006/main" noGrp="1"/>
          </p:cNvSpPr>
          <p:nvPr/>
        </p:nvSpPr>
        <p:spPr>
          <a:xfrm xmlns:a="http://schemas.openxmlformats.org/drawingml/2006/main">
            <a:off x="10716958" y="501015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B16EB5BB-A069-47C3-B947-E02E899D3691}"/>
              </a:ext>
            </a:extLst>
          </p:cNvPr>
          <p:cNvSpPr>
            <a:spLocks xmlns:a="http://schemas.openxmlformats.org/drawingml/2006/main" noGrp="1"/>
          </p:cNvSpPr>
          <p:nvPr/>
        </p:nvSpPr>
        <p:spPr>
          <a:xfrm xmlns:a="http://schemas.openxmlformats.org/drawingml/2006/main">
            <a:off x="11069383" y="501015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1FE2EAB5-3C3B-4972-8A2D-D1CD3722DB77}"/>
              </a:ext>
            </a:extLst>
          </p:cNvPr>
          <p:cNvSpPr>
            <a:spLocks xmlns:a="http://schemas.openxmlformats.org/drawingml/2006/main" noGrp="1"/>
          </p:cNvSpPr>
          <p:nvPr/>
        </p:nvSpPr>
        <p:spPr>
          <a:xfrm xmlns:a="http://schemas.openxmlformats.org/drawingml/2006/main">
            <a:off x="9354884" y="4867275"/>
            <a:ext cx="66675" cy="28575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C1C7C070-D71A-4986-9DA2-BD9D2197DB38}"/>
              </a:ext>
            </a:extLst>
          </p:cNvPr>
          <p:cNvSpPr>
            <a:spLocks xmlns:a="http://schemas.openxmlformats.org/drawingml/2006/main" noGrp="1"/>
          </p:cNvSpPr>
          <p:nvPr/>
        </p:nvSpPr>
        <p:spPr>
          <a:xfrm xmlns:a="http://schemas.openxmlformats.org/drawingml/2006/main">
            <a:off x="9497759" y="5076825"/>
            <a:ext cx="42862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A4BA0AD2-A848-4F36-AC79-5DA38403F26C}"/>
              </a:ext>
            </a:extLst>
          </p:cNvPr>
          <p:cNvSpPr>
            <a:spLocks xmlns:a="http://schemas.openxmlformats.org/drawingml/2006/main" noGrp="1"/>
          </p:cNvSpPr>
          <p:nvPr/>
        </p:nvSpPr>
        <p:spPr>
          <a:xfrm xmlns:a="http://schemas.openxmlformats.org/drawingml/2006/main">
            <a:off x="9993058" y="50768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A4437930-99ED-4748-BDA4-DC81F5806ECB}"/>
              </a:ext>
            </a:extLst>
          </p:cNvPr>
          <p:cNvSpPr>
            <a:spLocks xmlns:a="http://schemas.openxmlformats.org/drawingml/2006/main" noGrp="1"/>
          </p:cNvSpPr>
          <p:nvPr/>
        </p:nvSpPr>
        <p:spPr>
          <a:xfrm xmlns:a="http://schemas.openxmlformats.org/drawingml/2006/main">
            <a:off x="10288333" y="507682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A5EE1FD8-6F4F-428A-8FE3-D3A54B331B1A}"/>
              </a:ext>
            </a:extLst>
          </p:cNvPr>
          <p:cNvSpPr>
            <a:spLocks xmlns:a="http://schemas.openxmlformats.org/drawingml/2006/main" noGrp="1"/>
          </p:cNvSpPr>
          <p:nvPr/>
        </p:nvSpPr>
        <p:spPr>
          <a:xfrm xmlns:a="http://schemas.openxmlformats.org/drawingml/2006/main">
            <a:off x="10497883" y="5076825"/>
            <a:ext cx="3619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2510329C-3F62-43B4-991F-8E5B84A4AD43}"/>
              </a:ext>
            </a:extLst>
          </p:cNvPr>
          <p:cNvSpPr>
            <a:spLocks xmlns:a="http://schemas.openxmlformats.org/drawingml/2006/main" noGrp="1"/>
          </p:cNvSpPr>
          <p:nvPr/>
        </p:nvSpPr>
        <p:spPr>
          <a:xfrm xmlns:a="http://schemas.openxmlformats.org/drawingml/2006/main">
            <a:off x="10926508" y="5076825"/>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5E3C1F6F-31FB-4093-8F4E-454E9BEFE595}"/>
              </a:ext>
            </a:extLst>
          </p:cNvPr>
          <p:cNvSpPr>
            <a:spLocks xmlns:a="http://schemas.openxmlformats.org/drawingml/2006/main" noGrp="1"/>
          </p:cNvSpPr>
          <p:nvPr/>
        </p:nvSpPr>
        <p:spPr>
          <a:xfrm xmlns:a="http://schemas.openxmlformats.org/drawingml/2006/main">
            <a:off x="9926383" y="515302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E11EF7C2-D8DD-44E1-AEAF-47E7C6FD6EF6}"/>
              </a:ext>
            </a:extLst>
          </p:cNvPr>
          <p:cNvSpPr>
            <a:spLocks xmlns:a="http://schemas.openxmlformats.org/drawingml/2006/main" noGrp="1"/>
          </p:cNvSpPr>
          <p:nvPr/>
        </p:nvSpPr>
        <p:spPr>
          <a:xfrm xmlns:a="http://schemas.openxmlformats.org/drawingml/2006/main">
            <a:off x="10069258"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55522BF3-0514-43A9-AD97-3D303A689623}"/>
              </a:ext>
            </a:extLst>
          </p:cNvPr>
          <p:cNvSpPr>
            <a:spLocks xmlns:a="http://schemas.openxmlformats.org/drawingml/2006/main" noGrp="1"/>
          </p:cNvSpPr>
          <p:nvPr/>
        </p:nvSpPr>
        <p:spPr>
          <a:xfrm xmlns:a="http://schemas.openxmlformats.org/drawingml/2006/main">
            <a:off x="10431208"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9C70E681-EECB-4451-BAA4-F4AB71EE8774}"/>
              </a:ext>
            </a:extLst>
          </p:cNvPr>
          <p:cNvSpPr>
            <a:spLocks xmlns:a="http://schemas.openxmlformats.org/drawingml/2006/main" noGrp="1"/>
          </p:cNvSpPr>
          <p:nvPr/>
        </p:nvSpPr>
        <p:spPr>
          <a:xfrm xmlns:a="http://schemas.openxmlformats.org/drawingml/2006/main">
            <a:off x="10783633" y="5153025"/>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AC687B42-A7F3-4CB3-A5FB-B6A4BD50CC70}"/>
              </a:ext>
            </a:extLst>
          </p:cNvPr>
          <p:cNvSpPr>
            <a:spLocks xmlns:a="http://schemas.openxmlformats.org/drawingml/2006/main" noGrp="1"/>
          </p:cNvSpPr>
          <p:nvPr/>
        </p:nvSpPr>
        <p:spPr>
          <a:xfrm xmlns:a="http://schemas.openxmlformats.org/drawingml/2006/main">
            <a:off x="9354884" y="5219700"/>
            <a:ext cx="4953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6034C048-94AE-4420-832F-82B0026AE923}"/>
              </a:ext>
            </a:extLst>
          </p:cNvPr>
          <p:cNvSpPr>
            <a:spLocks xmlns:a="http://schemas.openxmlformats.org/drawingml/2006/main" noGrp="1"/>
          </p:cNvSpPr>
          <p:nvPr/>
        </p:nvSpPr>
        <p:spPr>
          <a:xfrm xmlns:a="http://schemas.openxmlformats.org/drawingml/2006/main">
            <a:off x="9926383" y="5219700"/>
            <a:ext cx="2095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4F63C1AB-81A6-4F0B-9FB3-ED908095671F}"/>
              </a:ext>
            </a:extLst>
          </p:cNvPr>
          <p:cNvSpPr>
            <a:spLocks xmlns:a="http://schemas.openxmlformats.org/drawingml/2006/main" noGrp="1"/>
          </p:cNvSpPr>
          <p:nvPr/>
        </p:nvSpPr>
        <p:spPr>
          <a:xfrm xmlns:a="http://schemas.openxmlformats.org/drawingml/2006/main">
            <a:off x="10288333" y="5219700"/>
            <a:ext cx="666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185E808F-D072-437E-BECD-1A4EECB54121}"/>
              </a:ext>
            </a:extLst>
          </p:cNvPr>
          <p:cNvSpPr>
            <a:spLocks xmlns:a="http://schemas.openxmlformats.org/drawingml/2006/main" noGrp="1"/>
          </p:cNvSpPr>
          <p:nvPr/>
        </p:nvSpPr>
        <p:spPr>
          <a:xfrm xmlns:a="http://schemas.openxmlformats.org/drawingml/2006/main">
            <a:off x="10640758" y="52197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D752ED05-0068-4342-A442-E0ED85CB64A3}"/>
              </a:ext>
            </a:extLst>
          </p:cNvPr>
          <p:cNvSpPr>
            <a:spLocks xmlns:a="http://schemas.openxmlformats.org/drawingml/2006/main" noGrp="1"/>
          </p:cNvSpPr>
          <p:nvPr/>
        </p:nvSpPr>
        <p:spPr>
          <a:xfrm xmlns:a="http://schemas.openxmlformats.org/drawingml/2006/main">
            <a:off x="10783633" y="5219700"/>
            <a:ext cx="762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D9681B98-A096-4BA6-9D1D-4E382A43393D}"/>
              </a:ext>
            </a:extLst>
          </p:cNvPr>
          <p:cNvSpPr>
            <a:spLocks xmlns:a="http://schemas.openxmlformats.org/drawingml/2006/main" noGrp="1"/>
          </p:cNvSpPr>
          <p:nvPr/>
        </p:nvSpPr>
        <p:spPr>
          <a:xfrm xmlns:a="http://schemas.openxmlformats.org/drawingml/2006/main">
            <a:off x="10926508" y="5219700"/>
            <a:ext cx="2190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6A950C7C-61D5-4BC9-9CAB-547A8601C397}"/>
              </a:ext>
            </a:extLst>
          </p:cNvPr>
          <p:cNvSpPr>
            <a:spLocks xmlns:a="http://schemas.openxmlformats.org/drawingml/2006/main" noGrp="1"/>
          </p:cNvSpPr>
          <p:nvPr/>
        </p:nvSpPr>
        <p:spPr>
          <a:xfrm xmlns:a="http://schemas.openxmlformats.org/drawingml/2006/main">
            <a:off x="10135933" y="52959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AF8220CB-CB35-435E-BF63-58D9708F7560}"/>
              </a:ext>
            </a:extLst>
          </p:cNvPr>
          <p:cNvSpPr>
            <a:spLocks xmlns:a="http://schemas.openxmlformats.org/drawingml/2006/main" noGrp="1"/>
          </p:cNvSpPr>
          <p:nvPr/>
        </p:nvSpPr>
        <p:spPr>
          <a:xfrm xmlns:a="http://schemas.openxmlformats.org/drawingml/2006/main">
            <a:off x="10355008" y="5295900"/>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3E3A4030-C6CE-49FA-BA67-526768D4AB2D}"/>
              </a:ext>
            </a:extLst>
          </p:cNvPr>
          <p:cNvSpPr>
            <a:spLocks xmlns:a="http://schemas.openxmlformats.org/drawingml/2006/main" noGrp="1"/>
          </p:cNvSpPr>
          <p:nvPr/>
        </p:nvSpPr>
        <p:spPr>
          <a:xfrm xmlns:a="http://schemas.openxmlformats.org/drawingml/2006/main">
            <a:off x="10497883" y="521970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14947FB1-B86A-4A6C-B8F7-A9C023088028}"/>
              </a:ext>
            </a:extLst>
          </p:cNvPr>
          <p:cNvSpPr>
            <a:spLocks xmlns:a="http://schemas.openxmlformats.org/drawingml/2006/main" noGrp="1"/>
          </p:cNvSpPr>
          <p:nvPr/>
        </p:nvSpPr>
        <p:spPr>
          <a:xfrm xmlns:a="http://schemas.openxmlformats.org/drawingml/2006/main">
            <a:off x="10783633" y="5295900"/>
            <a:ext cx="1428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5977FAF3-8D0F-4D6C-A767-A77F387BDF28}"/>
              </a:ext>
            </a:extLst>
          </p:cNvPr>
          <p:cNvSpPr>
            <a:spLocks xmlns:a="http://schemas.openxmlformats.org/drawingml/2006/main" noGrp="1"/>
          </p:cNvSpPr>
          <p:nvPr/>
        </p:nvSpPr>
        <p:spPr>
          <a:xfrm xmlns:a="http://schemas.openxmlformats.org/drawingml/2006/main">
            <a:off x="10069258" y="5362575"/>
            <a:ext cx="7905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BCE4DB72-8D5B-4BAD-968E-EA6EE28FBDAA}"/>
              </a:ext>
            </a:extLst>
          </p:cNvPr>
          <p:cNvSpPr>
            <a:spLocks xmlns:a="http://schemas.openxmlformats.org/drawingml/2006/main" noGrp="1"/>
          </p:cNvSpPr>
          <p:nvPr/>
        </p:nvSpPr>
        <p:spPr>
          <a:xfrm xmlns:a="http://schemas.openxmlformats.org/drawingml/2006/main">
            <a:off x="10926508" y="5362575"/>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37A17CDD-17AC-4634-BCAE-A3CAF2FF1F60}"/>
              </a:ext>
            </a:extLst>
          </p:cNvPr>
          <p:cNvSpPr>
            <a:spLocks xmlns:a="http://schemas.openxmlformats.org/drawingml/2006/main" noGrp="1"/>
          </p:cNvSpPr>
          <p:nvPr/>
        </p:nvSpPr>
        <p:spPr>
          <a:xfrm xmlns:a="http://schemas.openxmlformats.org/drawingml/2006/main">
            <a:off x="9926383" y="5362575"/>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7A6593EB-B3FE-4FF8-A401-173A9B590563}"/>
              </a:ext>
            </a:extLst>
          </p:cNvPr>
          <p:cNvSpPr>
            <a:spLocks xmlns:a="http://schemas.openxmlformats.org/drawingml/2006/main" noGrp="1"/>
          </p:cNvSpPr>
          <p:nvPr/>
        </p:nvSpPr>
        <p:spPr>
          <a:xfrm xmlns:a="http://schemas.openxmlformats.org/drawingml/2006/main">
            <a:off x="10135933" y="5438775"/>
            <a:ext cx="2190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E4C2C860-B44E-4384-ADDC-78CAA919336F}"/>
              </a:ext>
            </a:extLst>
          </p:cNvPr>
          <p:cNvSpPr>
            <a:spLocks xmlns:a="http://schemas.openxmlformats.org/drawingml/2006/main" noGrp="1"/>
          </p:cNvSpPr>
          <p:nvPr/>
        </p:nvSpPr>
        <p:spPr>
          <a:xfrm xmlns:a="http://schemas.openxmlformats.org/drawingml/2006/main">
            <a:off x="10431208" y="5438775"/>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588C445B-32A9-452E-86EE-2430D7D40B39}"/>
              </a:ext>
            </a:extLst>
          </p:cNvPr>
          <p:cNvSpPr>
            <a:spLocks xmlns:a="http://schemas.openxmlformats.org/drawingml/2006/main" noGrp="1"/>
          </p:cNvSpPr>
          <p:nvPr/>
        </p:nvSpPr>
        <p:spPr>
          <a:xfrm xmlns:a="http://schemas.openxmlformats.org/drawingml/2006/main">
            <a:off x="10640758" y="5438775"/>
            <a:ext cx="7620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4D1F5340-19B1-4D2E-AAF1-FF82FFF935EA}"/>
              </a:ext>
            </a:extLst>
          </p:cNvPr>
          <p:cNvSpPr>
            <a:spLocks xmlns:a="http://schemas.openxmlformats.org/drawingml/2006/main" noGrp="1"/>
          </p:cNvSpPr>
          <p:nvPr/>
        </p:nvSpPr>
        <p:spPr>
          <a:xfrm xmlns:a="http://schemas.openxmlformats.org/drawingml/2006/main">
            <a:off x="10783633" y="5438775"/>
            <a:ext cx="3619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559642C3-4424-430A-9380-168222FD7528}"/>
              </a:ext>
            </a:extLst>
          </p:cNvPr>
          <p:cNvSpPr>
            <a:spLocks xmlns:a="http://schemas.openxmlformats.org/drawingml/2006/main" noGrp="1"/>
          </p:cNvSpPr>
          <p:nvPr/>
        </p:nvSpPr>
        <p:spPr>
          <a:xfrm xmlns:a="http://schemas.openxmlformats.org/drawingml/2006/main">
            <a:off x="9497759" y="5362575"/>
            <a:ext cx="209550" cy="2190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8A4FB0BC-114A-479B-BE98-E28417121222}"/>
              </a:ext>
            </a:extLst>
          </p:cNvPr>
          <p:cNvSpPr>
            <a:spLocks xmlns:a="http://schemas.openxmlformats.org/drawingml/2006/main" noGrp="1"/>
          </p:cNvSpPr>
          <p:nvPr/>
        </p:nvSpPr>
        <p:spPr>
          <a:xfrm xmlns:a="http://schemas.openxmlformats.org/drawingml/2006/main">
            <a:off x="9926383" y="55054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36939179-3A27-4AF5-ADBC-CBD39F9741B0}"/>
              </a:ext>
            </a:extLst>
          </p:cNvPr>
          <p:cNvSpPr>
            <a:spLocks xmlns:a="http://schemas.openxmlformats.org/drawingml/2006/main" noGrp="1"/>
          </p:cNvSpPr>
          <p:nvPr/>
        </p:nvSpPr>
        <p:spPr>
          <a:xfrm xmlns:a="http://schemas.openxmlformats.org/drawingml/2006/main">
            <a:off x="10288333" y="5505450"/>
            <a:ext cx="28575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3A12B51D-0388-424C-8E01-99D6393AE2E0}"/>
              </a:ext>
            </a:extLst>
          </p:cNvPr>
          <p:cNvSpPr>
            <a:spLocks xmlns:a="http://schemas.openxmlformats.org/drawingml/2006/main" noGrp="1"/>
          </p:cNvSpPr>
          <p:nvPr/>
        </p:nvSpPr>
        <p:spPr>
          <a:xfrm xmlns:a="http://schemas.openxmlformats.org/drawingml/2006/main">
            <a:off x="10859833" y="5505450"/>
            <a:ext cx="1428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CC8C7A48-644A-48FA-9147-2C9308B1DD03}"/>
              </a:ext>
            </a:extLst>
          </p:cNvPr>
          <p:cNvSpPr>
            <a:spLocks xmlns:a="http://schemas.openxmlformats.org/drawingml/2006/main" noGrp="1"/>
          </p:cNvSpPr>
          <p:nvPr/>
        </p:nvSpPr>
        <p:spPr>
          <a:xfrm xmlns:a="http://schemas.openxmlformats.org/drawingml/2006/main">
            <a:off x="9354884" y="5295900"/>
            <a:ext cx="66675" cy="35242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8CBE9DDC-5313-4904-9871-11371EA7FC4A}"/>
              </a:ext>
            </a:extLst>
          </p:cNvPr>
          <p:cNvSpPr>
            <a:spLocks xmlns:a="http://schemas.openxmlformats.org/drawingml/2006/main" noGrp="1"/>
          </p:cNvSpPr>
          <p:nvPr/>
        </p:nvSpPr>
        <p:spPr>
          <a:xfrm xmlns:a="http://schemas.openxmlformats.org/drawingml/2006/main">
            <a:off x="9783508" y="5295900"/>
            <a:ext cx="66675" cy="35242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E6DB43E2-59B3-4359-A1C8-A67DEC2D5AE3}"/>
              </a:ext>
            </a:extLst>
          </p:cNvPr>
          <p:cNvSpPr>
            <a:spLocks xmlns:a="http://schemas.openxmlformats.org/drawingml/2006/main" noGrp="1"/>
          </p:cNvSpPr>
          <p:nvPr/>
        </p:nvSpPr>
        <p:spPr>
          <a:xfrm xmlns:a="http://schemas.openxmlformats.org/drawingml/2006/main">
            <a:off x="10069258" y="5581650"/>
            <a:ext cx="66675"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28C2CE12-5825-458F-90C4-4E95F88CB919}"/>
              </a:ext>
            </a:extLst>
          </p:cNvPr>
          <p:cNvSpPr>
            <a:spLocks xmlns:a="http://schemas.openxmlformats.org/drawingml/2006/main" noGrp="1"/>
          </p:cNvSpPr>
          <p:nvPr/>
        </p:nvSpPr>
        <p:spPr>
          <a:xfrm xmlns:a="http://schemas.openxmlformats.org/drawingml/2006/main">
            <a:off x="10355008" y="5581650"/>
            <a:ext cx="2857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C7EB3119-3AA8-4C5A-B1C3-9A6B821B206A}"/>
              </a:ext>
            </a:extLst>
          </p:cNvPr>
          <p:cNvSpPr>
            <a:spLocks xmlns:a="http://schemas.openxmlformats.org/drawingml/2006/main" noGrp="1"/>
          </p:cNvSpPr>
          <p:nvPr/>
        </p:nvSpPr>
        <p:spPr>
          <a:xfrm xmlns:a="http://schemas.openxmlformats.org/drawingml/2006/main">
            <a:off x="10716958" y="5581650"/>
            <a:ext cx="209550" cy="666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A674A1D1-55C4-4DDA-8F29-FBED35E641C5}"/>
              </a:ext>
            </a:extLst>
          </p:cNvPr>
          <p:cNvSpPr>
            <a:spLocks xmlns:a="http://schemas.openxmlformats.org/drawingml/2006/main" noGrp="1"/>
          </p:cNvSpPr>
          <p:nvPr/>
        </p:nvSpPr>
        <p:spPr>
          <a:xfrm xmlns:a="http://schemas.openxmlformats.org/drawingml/2006/main">
            <a:off x="11069383" y="5505450"/>
            <a:ext cx="76200"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96C1E527-C1A5-4C4C-8C1A-9F2BCF254092}"/>
              </a:ext>
            </a:extLst>
          </p:cNvPr>
          <p:cNvSpPr>
            <a:spLocks xmlns:a="http://schemas.openxmlformats.org/drawingml/2006/main" noGrp="1"/>
          </p:cNvSpPr>
          <p:nvPr/>
        </p:nvSpPr>
        <p:spPr>
          <a:xfrm xmlns:a="http://schemas.openxmlformats.org/drawingml/2006/main">
            <a:off x="9354884" y="5648325"/>
            <a:ext cx="495300"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DE92C166-0CA3-4528-B6E2-68FEB3CBEE5E}"/>
              </a:ext>
            </a:extLst>
          </p:cNvPr>
          <p:cNvSpPr>
            <a:spLocks xmlns:a="http://schemas.openxmlformats.org/drawingml/2006/main" noGrp="1"/>
          </p:cNvSpPr>
          <p:nvPr/>
        </p:nvSpPr>
        <p:spPr>
          <a:xfrm xmlns:a="http://schemas.openxmlformats.org/drawingml/2006/main">
            <a:off x="9926383" y="5581650"/>
            <a:ext cx="66675" cy="142875"/>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BB4C03C6-3B67-451C-930E-C706F967DE3D}"/>
              </a:ext>
            </a:extLst>
          </p:cNvPr>
          <p:cNvSpPr>
            <a:spLocks xmlns:a="http://schemas.openxmlformats.org/drawingml/2006/main" noGrp="1"/>
          </p:cNvSpPr>
          <p:nvPr/>
        </p:nvSpPr>
        <p:spPr>
          <a:xfrm xmlns:a="http://schemas.openxmlformats.org/drawingml/2006/main">
            <a:off x="10135933" y="5648325"/>
            <a:ext cx="29527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4B6B6AB3-DCDD-4BAB-97E7-C683756C08CE}"/>
              </a:ext>
            </a:extLst>
          </p:cNvPr>
          <p:cNvSpPr>
            <a:spLocks xmlns:a="http://schemas.openxmlformats.org/drawingml/2006/main" noGrp="1"/>
          </p:cNvSpPr>
          <p:nvPr/>
        </p:nvSpPr>
        <p:spPr>
          <a:xfrm xmlns:a="http://schemas.openxmlformats.org/drawingml/2006/main">
            <a:off x="10716958" y="5648325"/>
            <a:ext cx="428625" cy="76200"/>
          </a:xfrm>
          <a:prstGeom xmlns:a="http://schemas.openxmlformats.org/drawingml/2006/main" prst="rect">
            <a:avLst/>
          </a:prstGeom>
          <a:solidFill xmlns:a="http://schemas.openxmlformats.org/drawingml/2006/main">
            <a:srgbClr val="181512"/>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4000ED45-E04A-48A8-9943-4431E824894E}"/>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GET YOUR WEEK BACK</a:t>
            </a:r>
          </a:p>
        </p:txBody>
      </p:sp>
      <p:sp>
        <p:nvSpPr>
          <p:cNvPr id="250" name="">
            <a:extLst xmlns:a="http://schemas.openxmlformats.org/drawingml/2006/main">
              <a:ext uri="{FF2B5EF4-FFF2-40B4-BE49-F238E27FC236}">
                <a16:creationId xmlns:a16="http://schemas.microsoft.com/office/drawing/2014/main" id="{B5464680-C0FE-495A-A494-6D20F757D155}"/>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57623875ce6547c4"/>
              </a:rPr>
              <a:t>HOMIESAI.COM/START</a:t>
            </a:r>
          </a:p>
        </p:txBody>
      </p:sp>
    </p:spTree>
    <p:extLst>
      <p:ext uri="{BB962C8B-B14F-4D97-AF65-F5344CB8AC3E}">
        <p14:creationId xmlns:p14="http://schemas.microsoft.com/office/powerpoint/2010/main" val="913779856"/>
      </p:ext>
    </p:extLst>
  </p:cSld>
</p:sld>
</file>

<file path=ppt/slides/slide53.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75" name="">
            <a:extLst xmlns:a="http://schemas.openxmlformats.org/drawingml/2006/main">
              <a:ext uri="{FF2B5EF4-FFF2-40B4-BE49-F238E27FC236}">
                <a16:creationId xmlns:a16="http://schemas.microsoft.com/office/drawing/2014/main" id="{DA8B255D-D81E-4C19-81A1-3C67C3AB36E4}"/>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3F061AD-E97A-49F3-925C-BFA0AEB3841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F137E98-0750-43AE-ADBF-45910D1A4B7B}"/>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E1DCF41-55FC-4B7C-BD30-158EB8A9D378}"/>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4068747-D780-411E-9BCF-27610E49360D}"/>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445BBD92-3D9F-4C30-B3E3-08CD6C3DFF1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8EE0D4C7-3475-46A0-B1C0-DC0129178F41}"/>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C3B377B-0046-48C8-A1F4-EED6EE96B4EE}"/>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6EA1953-05A3-440F-A2AA-865CE376B0FB}"/>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36B53CF-3071-4B78-B3A6-F81302A99A00}"/>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285" name=""/>
          <p:cNvPicPr>
            <a:picLocks xmlns:a="http://schemas.openxmlformats.org/drawingml/2006/main" noChangeAspect="1"/>
          </p:cNvPicPr>
          <p:nvPr/>
        </p:nvPicPr>
        <p:blipFill>
          <a:blip xmlns:r="http://schemas.openxmlformats.org/officeDocument/2006/relationships" xmlns:a="http://schemas.openxmlformats.org/drawingml/2006/main" r:embed="R6b65f35944da46d5"/>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0364ECC2-03B2-402A-894B-110901C35966}"/>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07FFE463-0827-48E5-BD74-C1E95081A10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b3ff8e4e629e4244"/>
              </a:rPr>
              <a:t>HOMIESAI.COM/SLIDES</a:t>
            </a:r>
          </a:p>
        </p:txBody>
      </p:sp>
      <p:pic>
        <p:nvPicPr>
          <p:cNvPr id="288" name=""/>
          <p:cNvPicPr>
            <a:picLocks xmlns:a="http://schemas.openxmlformats.org/drawingml/2006/main" noChangeAspect="1"/>
          </p:cNvPicPr>
          <p:nvPr/>
        </p:nvPicPr>
        <p:blipFill>
          <a:blip xmlns:r="http://schemas.openxmlformats.org/officeDocument/2006/relationships" xmlns:a="http://schemas.openxmlformats.org/drawingml/2006/main" r:embed="R693d59c4fdc0402f"/>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7FDC1993-E377-4121-A07C-E6897112294F}"/>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TIME RETURNED</a:t>
            </a:r>
          </a:p>
        </p:txBody>
      </p:sp>
      <p:sp>
        <p:nvSpPr>
          <p:cNvPr id="16" name="">
            <a:extLst xmlns:a="http://schemas.openxmlformats.org/drawingml/2006/main">
              <a:ext uri="{FF2B5EF4-FFF2-40B4-BE49-F238E27FC236}">
                <a16:creationId xmlns:a16="http://schemas.microsoft.com/office/drawing/2014/main" id="{98AAB4B7-917E-41DF-8724-FF23978F5656}"/>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53 / 60</a:t>
            </a:r>
          </a:p>
        </p:txBody>
      </p:sp>
      <p:sp>
        <p:nvSpPr>
          <p:cNvPr id="17" name="">
            <a:extLst xmlns:a="http://schemas.openxmlformats.org/drawingml/2006/main">
              <a:ext uri="{FF2B5EF4-FFF2-40B4-BE49-F238E27FC236}">
                <a16:creationId xmlns:a16="http://schemas.microsoft.com/office/drawing/2014/main" id="{4FDD694E-C358-4869-956B-A635011A2BE6}"/>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11 HOURS →</a:t>
            </a:r>
          </a:p>
        </p:txBody>
      </p:sp>
      <p:sp>
        <p:nvSpPr>
          <p:cNvPr id="18" name="">
            <a:extLst xmlns:a="http://schemas.openxmlformats.org/drawingml/2006/main">
              <a:ext uri="{FF2B5EF4-FFF2-40B4-BE49-F238E27FC236}">
                <a16:creationId xmlns:a16="http://schemas.microsoft.com/office/drawing/2014/main" id="{715583AF-99B3-4A4A-BF5B-DCAC81DBA38A}"/>
              </a:ext>
            </a:extLst>
          </p:cNvPr>
          <p:cNvSpPr>
            <a:spLocks xmlns:a="http://schemas.openxmlformats.org/drawingml/2006/main" noGrp="1"/>
          </p:cNvSpPr>
          <p:nvPr/>
        </p:nvSpPr>
        <p:spPr>
          <a:xfrm xmlns:a="http://schemas.openxmlformats.org/drawingml/2006/main">
            <a:off x="723900" y="1524000"/>
            <a:ext cx="7239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Prospecting that actually grows the business.</a:t>
            </a:r>
          </a:p>
        </p:txBody>
      </p:sp>
      <p:sp>
        <p:nvSpPr>
          <p:cNvPr id="19" name="">
            <a:extLst xmlns:a="http://schemas.openxmlformats.org/drawingml/2006/main">
              <a:ext uri="{FF2B5EF4-FFF2-40B4-BE49-F238E27FC236}">
                <a16:creationId xmlns:a16="http://schemas.microsoft.com/office/drawing/2014/main" id="{D88C66E1-509B-48AE-B197-06C51E0C5635}"/>
              </a:ext>
            </a:extLst>
          </p:cNvPr>
          <p:cNvSpPr>
            <a:spLocks xmlns:a="http://schemas.openxmlformats.org/drawingml/2006/main" noGrp="1"/>
          </p:cNvSpPr>
          <p:nvPr/>
        </p:nvSpPr>
        <p:spPr>
          <a:xfrm xmlns:a="http://schemas.openxmlformats.org/drawingml/2006/main">
            <a:off x="857250" y="3524250"/>
            <a:ext cx="1123950" cy="1123950"/>
          </a:xfrm>
          <a:prstGeom xmlns:a="http://schemas.openxmlformats.org/drawingml/2006/main" prst="roundRect">
            <a:avLst>
              <a:gd name="adj" fmla="val 15254"/>
            </a:avLst>
          </a:prstGeom>
          <a:solidFill xmlns:a="http://schemas.openxmlformats.org/drawingml/2006/main">
            <a:srgbClr val="EA5536"/>
          </a:solidFill>
          <a:ln xmlns:a="http://schemas.openxmlformats.org/drawingml/2006/main" w="9525">
            <a:solidFill>
              <a:srgbClr val="EA5536"/>
            </a:solidFill>
            <a:prstDash val="solid"/>
          </a:ln>
        </p:spPr>
      </p:sp>
      <p:sp>
        <p:nvSpPr>
          <p:cNvPr id="20" name="">
            <a:extLst xmlns:a="http://schemas.openxmlformats.org/drawingml/2006/main">
              <a:ext uri="{FF2B5EF4-FFF2-40B4-BE49-F238E27FC236}">
                <a16:creationId xmlns:a16="http://schemas.microsoft.com/office/drawing/2014/main" id="{49D1DAB7-EEB1-4C67-8157-0DABA5678FE3}"/>
              </a:ext>
            </a:extLst>
          </p:cNvPr>
          <p:cNvSpPr>
            <a:spLocks xmlns:a="http://schemas.openxmlformats.org/drawingml/2006/main" noGrp="1"/>
          </p:cNvSpPr>
          <p:nvPr/>
        </p:nvSpPr>
        <p:spPr>
          <a:xfrm xmlns:a="http://schemas.openxmlformats.org/drawingml/2006/main">
            <a:off x="952500" y="3695700"/>
            <a:ext cx="9334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FFFFFF"/>
                </a:solidFill>
                <a:latin typeface="Arial"/>
                <a:ea typeface="Arial"/>
                <a:cs typeface="Arial"/>
              </a:defRPr>
            </a:pPr>
            <a:r>
              <a:rPr sz="900" b="1" i="0">
                <a:solidFill>
                  <a:srgbClr val="FFFFFF"/>
                </a:solidFill>
                <a:latin typeface="Arial"/>
                <a:ea typeface="Arial"/>
                <a:cs typeface="Arial"/>
              </a:rPr>
              <a:t>MON</a:t>
            </a:r>
          </a:p>
        </p:txBody>
      </p:sp>
      <p:sp>
        <p:nvSpPr>
          <p:cNvPr id="21" name="">
            <a:extLst xmlns:a="http://schemas.openxmlformats.org/drawingml/2006/main">
              <a:ext uri="{FF2B5EF4-FFF2-40B4-BE49-F238E27FC236}">
                <a16:creationId xmlns:a16="http://schemas.microsoft.com/office/drawing/2014/main" id="{549E9412-14C8-4744-B9F7-A0856DC4A9EE}"/>
              </a:ext>
            </a:extLst>
          </p:cNvPr>
          <p:cNvSpPr>
            <a:spLocks xmlns:a="http://schemas.openxmlformats.org/drawingml/2006/main" noGrp="1"/>
          </p:cNvSpPr>
          <p:nvPr/>
        </p:nvSpPr>
        <p:spPr>
          <a:xfrm xmlns:a="http://schemas.openxmlformats.org/drawingml/2006/main">
            <a:off x="952500" y="4048125"/>
            <a:ext cx="9334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FOLLOW</a:t>
            </a:r>
          </a:p>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UP</a:t>
            </a:r>
          </a:p>
        </p:txBody>
      </p:sp>
      <p:sp>
        <p:nvSpPr>
          <p:cNvPr id="22" name="">
            <a:extLst xmlns:a="http://schemas.openxmlformats.org/drawingml/2006/main">
              <a:ext uri="{FF2B5EF4-FFF2-40B4-BE49-F238E27FC236}">
                <a16:creationId xmlns:a16="http://schemas.microsoft.com/office/drawing/2014/main" id="{7AEF3179-F9CC-4A47-B233-EB114BDDC662}"/>
              </a:ext>
            </a:extLst>
          </p:cNvPr>
          <p:cNvSpPr>
            <a:spLocks xmlns:a="http://schemas.openxmlformats.org/drawingml/2006/main" noGrp="1"/>
          </p:cNvSpPr>
          <p:nvPr/>
        </p:nvSpPr>
        <p:spPr>
          <a:xfrm xmlns:a="http://schemas.openxmlformats.org/drawingml/2006/main">
            <a:off x="2238375" y="3524250"/>
            <a:ext cx="1123950" cy="1123950"/>
          </a:xfrm>
          <a:prstGeom xmlns:a="http://schemas.openxmlformats.org/drawingml/2006/main" prst="roundRect">
            <a:avLst>
              <a:gd name="adj" fmla="val 15254"/>
            </a:avLst>
          </a:prstGeom>
          <a:solidFill xmlns:a="http://schemas.openxmlformats.org/drawingml/2006/main">
            <a:srgbClr val="EA5536"/>
          </a:solidFill>
          <a:ln xmlns:a="http://schemas.openxmlformats.org/drawingml/2006/main" w="9525">
            <a:solidFill>
              <a:srgbClr val="EA5536"/>
            </a:solidFill>
            <a:prstDash val="solid"/>
          </a:ln>
        </p:spPr>
      </p:sp>
      <p:sp>
        <p:nvSpPr>
          <p:cNvPr id="23" name="">
            <a:extLst xmlns:a="http://schemas.openxmlformats.org/drawingml/2006/main">
              <a:ext uri="{FF2B5EF4-FFF2-40B4-BE49-F238E27FC236}">
                <a16:creationId xmlns:a16="http://schemas.microsoft.com/office/drawing/2014/main" id="{3B962C0C-4E0E-4994-A164-2EF619A49959}"/>
              </a:ext>
            </a:extLst>
          </p:cNvPr>
          <p:cNvSpPr>
            <a:spLocks xmlns:a="http://schemas.openxmlformats.org/drawingml/2006/main" noGrp="1"/>
          </p:cNvSpPr>
          <p:nvPr/>
        </p:nvSpPr>
        <p:spPr>
          <a:xfrm xmlns:a="http://schemas.openxmlformats.org/drawingml/2006/main">
            <a:off x="2333625" y="3695700"/>
            <a:ext cx="9334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FFFFFF"/>
                </a:solidFill>
                <a:latin typeface="Arial"/>
                <a:ea typeface="Arial"/>
                <a:cs typeface="Arial"/>
              </a:defRPr>
            </a:pPr>
            <a:r>
              <a:rPr sz="900" b="1" i="0">
                <a:solidFill>
                  <a:srgbClr val="FFFFFF"/>
                </a:solidFill>
                <a:latin typeface="Arial"/>
                <a:ea typeface="Arial"/>
                <a:cs typeface="Arial"/>
              </a:rPr>
              <a:t>TUE</a:t>
            </a:r>
          </a:p>
        </p:txBody>
      </p:sp>
      <p:sp>
        <p:nvSpPr>
          <p:cNvPr id="24" name="">
            <a:extLst xmlns:a="http://schemas.openxmlformats.org/drawingml/2006/main">
              <a:ext uri="{FF2B5EF4-FFF2-40B4-BE49-F238E27FC236}">
                <a16:creationId xmlns:a16="http://schemas.microsoft.com/office/drawing/2014/main" id="{2989C3CA-7B4F-42E4-91EF-03012629D40B}"/>
              </a:ext>
            </a:extLst>
          </p:cNvPr>
          <p:cNvSpPr>
            <a:spLocks xmlns:a="http://schemas.openxmlformats.org/drawingml/2006/main" noGrp="1"/>
          </p:cNvSpPr>
          <p:nvPr/>
        </p:nvSpPr>
        <p:spPr>
          <a:xfrm xmlns:a="http://schemas.openxmlformats.org/drawingml/2006/main">
            <a:off x="2333625" y="4048125"/>
            <a:ext cx="9334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FOLLOW</a:t>
            </a:r>
          </a:p>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UP</a:t>
            </a:r>
          </a:p>
        </p:txBody>
      </p:sp>
      <p:sp>
        <p:nvSpPr>
          <p:cNvPr id="25" name="">
            <a:extLst xmlns:a="http://schemas.openxmlformats.org/drawingml/2006/main">
              <a:ext uri="{FF2B5EF4-FFF2-40B4-BE49-F238E27FC236}">
                <a16:creationId xmlns:a16="http://schemas.microsoft.com/office/drawing/2014/main" id="{2909D201-28C9-4B09-8076-89B88E0E15DE}"/>
              </a:ext>
            </a:extLst>
          </p:cNvPr>
          <p:cNvSpPr>
            <a:spLocks xmlns:a="http://schemas.openxmlformats.org/drawingml/2006/main" noGrp="1"/>
          </p:cNvSpPr>
          <p:nvPr/>
        </p:nvSpPr>
        <p:spPr>
          <a:xfrm xmlns:a="http://schemas.openxmlformats.org/drawingml/2006/main">
            <a:off x="3619500" y="3524250"/>
            <a:ext cx="1123950" cy="1123950"/>
          </a:xfrm>
          <a:prstGeom xmlns:a="http://schemas.openxmlformats.org/drawingml/2006/main" prst="roundRect">
            <a:avLst>
              <a:gd name="adj" fmla="val 15254"/>
            </a:avLst>
          </a:prstGeom>
          <a:solidFill xmlns:a="http://schemas.openxmlformats.org/drawingml/2006/main">
            <a:srgbClr val="EA5536"/>
          </a:solidFill>
          <a:ln xmlns:a="http://schemas.openxmlformats.org/drawingml/2006/main" w="9525">
            <a:solidFill>
              <a:srgbClr val="EA5536"/>
            </a:solidFill>
            <a:prstDash val="solid"/>
          </a:ln>
        </p:spPr>
      </p:sp>
      <p:sp>
        <p:nvSpPr>
          <p:cNvPr id="26" name="">
            <a:extLst xmlns:a="http://schemas.openxmlformats.org/drawingml/2006/main">
              <a:ext uri="{FF2B5EF4-FFF2-40B4-BE49-F238E27FC236}">
                <a16:creationId xmlns:a16="http://schemas.microsoft.com/office/drawing/2014/main" id="{06EBD873-8E28-4DEA-B297-C81173A83209}"/>
              </a:ext>
            </a:extLst>
          </p:cNvPr>
          <p:cNvSpPr>
            <a:spLocks xmlns:a="http://schemas.openxmlformats.org/drawingml/2006/main" noGrp="1"/>
          </p:cNvSpPr>
          <p:nvPr/>
        </p:nvSpPr>
        <p:spPr>
          <a:xfrm xmlns:a="http://schemas.openxmlformats.org/drawingml/2006/main">
            <a:off x="3714750" y="3695700"/>
            <a:ext cx="9334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FFFFFF"/>
                </a:solidFill>
                <a:latin typeface="Arial"/>
                <a:ea typeface="Arial"/>
                <a:cs typeface="Arial"/>
              </a:defRPr>
            </a:pPr>
            <a:r>
              <a:rPr sz="900" b="1" i="0">
                <a:solidFill>
                  <a:srgbClr val="FFFFFF"/>
                </a:solidFill>
                <a:latin typeface="Arial"/>
                <a:ea typeface="Arial"/>
                <a:cs typeface="Arial"/>
              </a:rPr>
              <a:t>WED</a:t>
            </a:r>
          </a:p>
        </p:txBody>
      </p:sp>
      <p:sp>
        <p:nvSpPr>
          <p:cNvPr id="27" name="">
            <a:extLst xmlns:a="http://schemas.openxmlformats.org/drawingml/2006/main">
              <a:ext uri="{FF2B5EF4-FFF2-40B4-BE49-F238E27FC236}">
                <a16:creationId xmlns:a16="http://schemas.microsoft.com/office/drawing/2014/main" id="{95235CCA-7EF1-4A7A-80FB-64BB8F4EA24C}"/>
              </a:ext>
            </a:extLst>
          </p:cNvPr>
          <p:cNvSpPr>
            <a:spLocks xmlns:a="http://schemas.openxmlformats.org/drawingml/2006/main" noGrp="1"/>
          </p:cNvSpPr>
          <p:nvPr/>
        </p:nvSpPr>
        <p:spPr>
          <a:xfrm xmlns:a="http://schemas.openxmlformats.org/drawingml/2006/main">
            <a:off x="3714750" y="4048125"/>
            <a:ext cx="9334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FOLLOW</a:t>
            </a:r>
          </a:p>
          <a:p xmlns:a="http://schemas.openxmlformats.org/drawingml/2006/main">
            <a:pPr algn="ctr">
              <a:lnSpc>
                <a:spcPct val="102000"/>
              </a:lnSpc>
              <a:buNone/>
              <a:defRPr sz="1275" b="1" i="0">
                <a:solidFill>
                  <a:srgbClr val="FFFFFF"/>
                </a:solidFill>
                <a:latin typeface="Arial"/>
                <a:ea typeface="Arial"/>
                <a:cs typeface="Arial"/>
              </a:defRPr>
            </a:pPr>
            <a:r>
              <a:rPr sz="1275" b="1" i="0">
                <a:solidFill>
                  <a:srgbClr val="FFFFFF"/>
                </a:solidFill>
                <a:latin typeface="Arial"/>
                <a:ea typeface="Arial"/>
                <a:cs typeface="Arial"/>
              </a:rPr>
              <a:t>UP</a:t>
            </a:r>
          </a:p>
        </p:txBody>
      </p:sp>
      <p:sp>
        <p:nvSpPr>
          <p:cNvPr id="28" name="">
            <a:extLst xmlns:a="http://schemas.openxmlformats.org/drawingml/2006/main">
              <a:ext uri="{FF2B5EF4-FFF2-40B4-BE49-F238E27FC236}">
                <a16:creationId xmlns:a16="http://schemas.microsoft.com/office/drawing/2014/main" id="{AE33D31E-0D0F-4B0A-BA47-B4BADB88E84A}"/>
              </a:ext>
            </a:extLst>
          </p:cNvPr>
          <p:cNvSpPr>
            <a:spLocks xmlns:a="http://schemas.openxmlformats.org/drawingml/2006/main" noGrp="1"/>
          </p:cNvSpPr>
          <p:nvPr/>
        </p:nvSpPr>
        <p:spPr>
          <a:xfrm xmlns:a="http://schemas.openxmlformats.org/drawingml/2006/main">
            <a:off x="5000625" y="3524250"/>
            <a:ext cx="1123950" cy="1123950"/>
          </a:xfrm>
          <a:prstGeom xmlns:a="http://schemas.openxmlformats.org/drawingml/2006/main" prst="roundRect">
            <a:avLst>
              <a:gd name="adj" fmla="val 15254"/>
            </a:avLst>
          </a:prstGeom>
          <a:solidFill xmlns:a="http://schemas.openxmlformats.org/drawingml/2006/main">
            <a:srgbClr val="FFFFFF"/>
          </a:solidFill>
          <a:ln xmlns:a="http://schemas.openxmlformats.org/drawingml/2006/main" w="9525">
            <a:solidFill>
              <a:srgbClr val="E2DBD0"/>
            </a:solidFill>
            <a:prstDash val="solid"/>
          </a:ln>
        </p:spPr>
      </p:sp>
      <p:sp>
        <p:nvSpPr>
          <p:cNvPr id="29" name="">
            <a:extLst xmlns:a="http://schemas.openxmlformats.org/drawingml/2006/main">
              <a:ext uri="{FF2B5EF4-FFF2-40B4-BE49-F238E27FC236}">
                <a16:creationId xmlns:a16="http://schemas.microsoft.com/office/drawing/2014/main" id="{F90E5FFD-2CDC-445B-9CD3-D3613C5F3318}"/>
              </a:ext>
            </a:extLst>
          </p:cNvPr>
          <p:cNvSpPr>
            <a:spLocks xmlns:a="http://schemas.openxmlformats.org/drawingml/2006/main" noGrp="1"/>
          </p:cNvSpPr>
          <p:nvPr/>
        </p:nvSpPr>
        <p:spPr>
          <a:xfrm xmlns:a="http://schemas.openxmlformats.org/drawingml/2006/main">
            <a:off x="5095875" y="3695700"/>
            <a:ext cx="9334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8B8378"/>
                </a:solidFill>
                <a:latin typeface="Arial"/>
                <a:ea typeface="Arial"/>
                <a:cs typeface="Arial"/>
              </a:defRPr>
            </a:pPr>
            <a:r>
              <a:rPr sz="900" b="1" i="0">
                <a:solidFill>
                  <a:srgbClr val="8B8378"/>
                </a:solidFill>
                <a:latin typeface="Arial"/>
                <a:ea typeface="Arial"/>
                <a:cs typeface="Arial"/>
              </a:rPr>
              <a:t>THU</a:t>
            </a:r>
          </a:p>
        </p:txBody>
      </p:sp>
      <p:sp>
        <p:nvSpPr>
          <p:cNvPr id="30" name="">
            <a:extLst xmlns:a="http://schemas.openxmlformats.org/drawingml/2006/main">
              <a:ext uri="{FF2B5EF4-FFF2-40B4-BE49-F238E27FC236}">
                <a16:creationId xmlns:a16="http://schemas.microsoft.com/office/drawing/2014/main" id="{96937466-DF8E-437F-A52C-B98481BDE043}"/>
              </a:ext>
            </a:extLst>
          </p:cNvPr>
          <p:cNvSpPr>
            <a:spLocks xmlns:a="http://schemas.openxmlformats.org/drawingml/2006/main" noGrp="1"/>
          </p:cNvSpPr>
          <p:nvPr/>
        </p:nvSpPr>
        <p:spPr>
          <a:xfrm xmlns:a="http://schemas.openxmlformats.org/drawingml/2006/main">
            <a:off x="5095875" y="4048125"/>
            <a:ext cx="9334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275" b="1" i="0">
                <a:solidFill>
                  <a:srgbClr val="1A1714"/>
                </a:solidFill>
                <a:latin typeface="Arial"/>
                <a:ea typeface="Arial"/>
                <a:cs typeface="Arial"/>
              </a:defRPr>
            </a:pPr>
            <a:r>
              <a:rPr sz="1275" b="1" i="0">
                <a:solidFill>
                  <a:srgbClr val="1A1714"/>
                </a:solidFill>
                <a:latin typeface="Arial"/>
                <a:ea typeface="Arial"/>
                <a:cs typeface="Arial"/>
              </a:rPr>
              <a:t>OPEN</a:t>
            </a:r>
          </a:p>
        </p:txBody>
      </p:sp>
      <p:sp>
        <p:nvSpPr>
          <p:cNvPr id="31" name="">
            <a:extLst xmlns:a="http://schemas.openxmlformats.org/drawingml/2006/main">
              <a:ext uri="{FF2B5EF4-FFF2-40B4-BE49-F238E27FC236}">
                <a16:creationId xmlns:a16="http://schemas.microsoft.com/office/drawing/2014/main" id="{40851E00-98FB-4AF1-90D8-C5E8D6973DB7}"/>
              </a:ext>
            </a:extLst>
          </p:cNvPr>
          <p:cNvSpPr>
            <a:spLocks xmlns:a="http://schemas.openxmlformats.org/drawingml/2006/main" noGrp="1"/>
          </p:cNvSpPr>
          <p:nvPr/>
        </p:nvSpPr>
        <p:spPr>
          <a:xfrm xmlns:a="http://schemas.openxmlformats.org/drawingml/2006/main">
            <a:off x="6381750" y="3524250"/>
            <a:ext cx="1123950" cy="1123950"/>
          </a:xfrm>
          <a:prstGeom xmlns:a="http://schemas.openxmlformats.org/drawingml/2006/main" prst="roundRect">
            <a:avLst>
              <a:gd name="adj" fmla="val 15254"/>
            </a:avLst>
          </a:prstGeom>
          <a:solidFill xmlns:a="http://schemas.openxmlformats.org/drawingml/2006/main">
            <a:srgbClr val="FFFFFF"/>
          </a:solidFill>
          <a:ln xmlns:a="http://schemas.openxmlformats.org/drawingml/2006/main" w="9525">
            <a:solidFill>
              <a:srgbClr val="E2DBD0"/>
            </a:solidFill>
            <a:prstDash val="solid"/>
          </a:ln>
        </p:spPr>
      </p:sp>
      <p:sp>
        <p:nvSpPr>
          <p:cNvPr id="32" name="">
            <a:extLst xmlns:a="http://schemas.openxmlformats.org/drawingml/2006/main">
              <a:ext uri="{FF2B5EF4-FFF2-40B4-BE49-F238E27FC236}">
                <a16:creationId xmlns:a16="http://schemas.microsoft.com/office/drawing/2014/main" id="{621A6513-DA66-4EAE-B06F-BBFCDE299248}"/>
              </a:ext>
            </a:extLst>
          </p:cNvPr>
          <p:cNvSpPr>
            <a:spLocks xmlns:a="http://schemas.openxmlformats.org/drawingml/2006/main" noGrp="1"/>
          </p:cNvSpPr>
          <p:nvPr/>
        </p:nvSpPr>
        <p:spPr>
          <a:xfrm xmlns:a="http://schemas.openxmlformats.org/drawingml/2006/main">
            <a:off x="6477000" y="3695700"/>
            <a:ext cx="9334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8B8378"/>
                </a:solidFill>
                <a:latin typeface="Arial"/>
                <a:ea typeface="Arial"/>
                <a:cs typeface="Arial"/>
              </a:defRPr>
            </a:pPr>
            <a:r>
              <a:rPr sz="900" b="1" i="0">
                <a:solidFill>
                  <a:srgbClr val="8B8378"/>
                </a:solidFill>
                <a:latin typeface="Arial"/>
                <a:ea typeface="Arial"/>
                <a:cs typeface="Arial"/>
              </a:rPr>
              <a:t>FRI</a:t>
            </a:r>
          </a:p>
        </p:txBody>
      </p:sp>
      <p:sp>
        <p:nvSpPr>
          <p:cNvPr id="33" name="">
            <a:extLst xmlns:a="http://schemas.openxmlformats.org/drawingml/2006/main">
              <a:ext uri="{FF2B5EF4-FFF2-40B4-BE49-F238E27FC236}">
                <a16:creationId xmlns:a16="http://schemas.microsoft.com/office/drawing/2014/main" id="{A61FF3EE-DDFF-40C5-8FCD-F94F13C05A5C}"/>
              </a:ext>
            </a:extLst>
          </p:cNvPr>
          <p:cNvSpPr>
            <a:spLocks xmlns:a="http://schemas.openxmlformats.org/drawingml/2006/main" noGrp="1"/>
          </p:cNvSpPr>
          <p:nvPr/>
        </p:nvSpPr>
        <p:spPr>
          <a:xfrm xmlns:a="http://schemas.openxmlformats.org/drawingml/2006/main">
            <a:off x="6477000" y="4048125"/>
            <a:ext cx="9334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1275" b="1" i="0">
                <a:solidFill>
                  <a:srgbClr val="1A1714"/>
                </a:solidFill>
                <a:latin typeface="Arial"/>
                <a:ea typeface="Arial"/>
                <a:cs typeface="Arial"/>
              </a:defRPr>
            </a:pPr>
            <a:r>
              <a:rPr sz="1275" b="1" i="0">
                <a:solidFill>
                  <a:srgbClr val="1A1714"/>
                </a:solidFill>
                <a:latin typeface="Arial"/>
                <a:ea typeface="Arial"/>
                <a:cs typeface="Arial"/>
              </a:rPr>
              <a:t>OPEN</a:t>
            </a:r>
          </a:p>
        </p:txBody>
      </p:sp>
      <p:sp>
        <p:nvSpPr>
          <p:cNvPr id="34" name="">
            <a:extLst xmlns:a="http://schemas.openxmlformats.org/drawingml/2006/main">
              <a:ext uri="{FF2B5EF4-FFF2-40B4-BE49-F238E27FC236}">
                <a16:creationId xmlns:a16="http://schemas.microsoft.com/office/drawing/2014/main" id="{A87C3624-E0F0-4E7C-8F2E-0BF3CDA0AE3E}"/>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35" name="">
            <a:extLst xmlns:a="http://schemas.openxmlformats.org/drawingml/2006/main">
              <a:ext uri="{FF2B5EF4-FFF2-40B4-BE49-F238E27FC236}">
                <a16:creationId xmlns:a16="http://schemas.microsoft.com/office/drawing/2014/main" id="{A4B49BD2-534D-4C2F-9E28-1BADB9414B46}"/>
              </a:ext>
            </a:extLst>
          </p:cNvPr>
          <p:cNvSpPr>
            <a:spLocks xmlns:a="http://schemas.openxmlformats.org/drawingml/2006/main" noGrp="1"/>
          </p:cNvSpPr>
          <p:nvPr/>
        </p:nvSpPr>
        <p:spPr>
          <a:xfrm xmlns:a="http://schemas.openxmlformats.org/drawingml/2006/main">
            <a:off x="9355550" y="3933825"/>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C0169D0C-35CB-4857-914E-BB7C0CAB4E6D}"/>
              </a:ext>
            </a:extLst>
          </p:cNvPr>
          <p:cNvSpPr>
            <a:spLocks xmlns:a="http://schemas.openxmlformats.org/drawingml/2006/main" noGrp="1"/>
          </p:cNvSpPr>
          <p:nvPr/>
        </p:nvSpPr>
        <p:spPr>
          <a:xfrm xmlns:a="http://schemas.openxmlformats.org/drawingml/2006/main">
            <a:off x="9993725" y="393382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8B91842A-34E1-4C79-9176-7354B78419A2}"/>
              </a:ext>
            </a:extLst>
          </p:cNvPr>
          <p:cNvSpPr>
            <a:spLocks xmlns:a="http://schemas.openxmlformats.org/drawingml/2006/main" noGrp="1"/>
          </p:cNvSpPr>
          <p:nvPr/>
        </p:nvSpPr>
        <p:spPr>
          <a:xfrm xmlns:a="http://schemas.openxmlformats.org/drawingml/2006/main">
            <a:off x="10355675" y="393382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2ACB79D4-4696-46C7-9DC3-4F89A2202BBC}"/>
              </a:ext>
            </a:extLst>
          </p:cNvPr>
          <p:cNvSpPr>
            <a:spLocks xmlns:a="http://schemas.openxmlformats.org/drawingml/2006/main" noGrp="1"/>
          </p:cNvSpPr>
          <p:nvPr/>
        </p:nvSpPr>
        <p:spPr>
          <a:xfrm xmlns:a="http://schemas.openxmlformats.org/drawingml/2006/main">
            <a:off x="10498550" y="393382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19990AA0-FB3E-4EDD-955A-AB894B44E2D3}"/>
              </a:ext>
            </a:extLst>
          </p:cNvPr>
          <p:cNvSpPr>
            <a:spLocks xmlns:a="http://schemas.openxmlformats.org/drawingml/2006/main" noGrp="1"/>
          </p:cNvSpPr>
          <p:nvPr/>
        </p:nvSpPr>
        <p:spPr>
          <a:xfrm xmlns:a="http://schemas.openxmlformats.org/drawingml/2006/main">
            <a:off x="10641425" y="3933825"/>
            <a:ext cx="5048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8DF974C6-8546-47EE-BCD5-4FDD088815A5}"/>
              </a:ext>
            </a:extLst>
          </p:cNvPr>
          <p:cNvSpPr>
            <a:spLocks xmlns:a="http://schemas.openxmlformats.org/drawingml/2006/main" noGrp="1"/>
          </p:cNvSpPr>
          <p:nvPr/>
        </p:nvSpPr>
        <p:spPr>
          <a:xfrm xmlns:a="http://schemas.openxmlformats.org/drawingml/2006/main">
            <a:off x="9927050" y="4000500"/>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84C9A796-FC71-409D-8701-EE972B9540DB}"/>
              </a:ext>
            </a:extLst>
          </p:cNvPr>
          <p:cNvSpPr>
            <a:spLocks xmlns:a="http://schemas.openxmlformats.org/drawingml/2006/main" noGrp="1"/>
          </p:cNvSpPr>
          <p:nvPr/>
        </p:nvSpPr>
        <p:spPr>
          <a:xfrm xmlns:a="http://schemas.openxmlformats.org/drawingml/2006/main">
            <a:off x="10212800" y="40005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2D7DA73F-C402-474F-8512-42AFFA391479}"/>
              </a:ext>
            </a:extLst>
          </p:cNvPr>
          <p:cNvSpPr>
            <a:spLocks xmlns:a="http://schemas.openxmlformats.org/drawingml/2006/main" noGrp="1"/>
          </p:cNvSpPr>
          <p:nvPr/>
        </p:nvSpPr>
        <p:spPr>
          <a:xfrm xmlns:a="http://schemas.openxmlformats.org/drawingml/2006/main">
            <a:off x="10431875" y="40005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AE56E8A5-4E46-4C30-825D-41B92612BAEA}"/>
              </a:ext>
            </a:extLst>
          </p:cNvPr>
          <p:cNvSpPr>
            <a:spLocks xmlns:a="http://schemas.openxmlformats.org/drawingml/2006/main" noGrp="1"/>
          </p:cNvSpPr>
          <p:nvPr/>
        </p:nvSpPr>
        <p:spPr>
          <a:xfrm xmlns:a="http://schemas.openxmlformats.org/drawingml/2006/main">
            <a:off x="9993725" y="40767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7792664D-3F81-423D-8144-8DF433499798}"/>
              </a:ext>
            </a:extLst>
          </p:cNvPr>
          <p:cNvSpPr>
            <a:spLocks xmlns:a="http://schemas.openxmlformats.org/drawingml/2006/main" noGrp="1"/>
          </p:cNvSpPr>
          <p:nvPr/>
        </p:nvSpPr>
        <p:spPr>
          <a:xfrm xmlns:a="http://schemas.openxmlformats.org/drawingml/2006/main">
            <a:off x="10136600" y="4076700"/>
            <a:ext cx="1524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7EF3290A-C283-44D0-886B-F2F379B97B59}"/>
              </a:ext>
            </a:extLst>
          </p:cNvPr>
          <p:cNvSpPr>
            <a:spLocks xmlns:a="http://schemas.openxmlformats.org/drawingml/2006/main" noGrp="1"/>
          </p:cNvSpPr>
          <p:nvPr/>
        </p:nvSpPr>
        <p:spPr>
          <a:xfrm xmlns:a="http://schemas.openxmlformats.org/drawingml/2006/main">
            <a:off x="10355675" y="4076700"/>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1DEA6BBD-4628-414E-90CA-94EF379E61F8}"/>
              </a:ext>
            </a:extLst>
          </p:cNvPr>
          <p:cNvSpPr>
            <a:spLocks xmlns:a="http://schemas.openxmlformats.org/drawingml/2006/main" noGrp="1"/>
          </p:cNvSpPr>
          <p:nvPr/>
        </p:nvSpPr>
        <p:spPr>
          <a:xfrm xmlns:a="http://schemas.openxmlformats.org/drawingml/2006/main">
            <a:off x="9927050" y="41433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5EBF3C5F-EB02-4CB7-8B02-970F3ACE0FC0}"/>
              </a:ext>
            </a:extLst>
          </p:cNvPr>
          <p:cNvSpPr>
            <a:spLocks xmlns:a="http://schemas.openxmlformats.org/drawingml/2006/main" noGrp="1"/>
          </p:cNvSpPr>
          <p:nvPr/>
        </p:nvSpPr>
        <p:spPr>
          <a:xfrm xmlns:a="http://schemas.openxmlformats.org/drawingml/2006/main">
            <a:off x="10289000" y="4143375"/>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14F26CF0-A1E3-4144-AAD2-BE6B463293FD}"/>
              </a:ext>
            </a:extLst>
          </p:cNvPr>
          <p:cNvSpPr>
            <a:spLocks xmlns:a="http://schemas.openxmlformats.org/drawingml/2006/main" noGrp="1"/>
          </p:cNvSpPr>
          <p:nvPr/>
        </p:nvSpPr>
        <p:spPr>
          <a:xfrm xmlns:a="http://schemas.openxmlformats.org/drawingml/2006/main">
            <a:off x="9498425" y="4076700"/>
            <a:ext cx="209550" cy="2095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6C0C58FF-D640-4B52-A551-F7853E7E3793}"/>
              </a:ext>
            </a:extLst>
          </p:cNvPr>
          <p:cNvSpPr>
            <a:spLocks xmlns:a="http://schemas.openxmlformats.org/drawingml/2006/main" noGrp="1"/>
          </p:cNvSpPr>
          <p:nvPr/>
        </p:nvSpPr>
        <p:spPr>
          <a:xfrm xmlns:a="http://schemas.openxmlformats.org/drawingml/2006/main">
            <a:off x="10136600" y="42195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50BA9BC0-B508-427A-81C5-17381D1047DB}"/>
              </a:ext>
            </a:extLst>
          </p:cNvPr>
          <p:cNvSpPr>
            <a:spLocks xmlns:a="http://schemas.openxmlformats.org/drawingml/2006/main" noGrp="1"/>
          </p:cNvSpPr>
          <p:nvPr/>
        </p:nvSpPr>
        <p:spPr>
          <a:xfrm xmlns:a="http://schemas.openxmlformats.org/drawingml/2006/main">
            <a:off x="10498550" y="42195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6C47A5FD-F60F-4237-A691-79B7154BF665}"/>
              </a:ext>
            </a:extLst>
          </p:cNvPr>
          <p:cNvSpPr>
            <a:spLocks xmlns:a="http://schemas.openxmlformats.org/drawingml/2006/main" noGrp="1"/>
          </p:cNvSpPr>
          <p:nvPr/>
        </p:nvSpPr>
        <p:spPr>
          <a:xfrm xmlns:a="http://schemas.openxmlformats.org/drawingml/2006/main">
            <a:off x="10784300" y="4076700"/>
            <a:ext cx="219075" cy="2095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E77458FC-628B-4E06-AB18-D5BEFBC87F36}"/>
              </a:ext>
            </a:extLst>
          </p:cNvPr>
          <p:cNvSpPr>
            <a:spLocks xmlns:a="http://schemas.openxmlformats.org/drawingml/2006/main" noGrp="1"/>
          </p:cNvSpPr>
          <p:nvPr/>
        </p:nvSpPr>
        <p:spPr>
          <a:xfrm xmlns:a="http://schemas.openxmlformats.org/drawingml/2006/main">
            <a:off x="9355550" y="4000500"/>
            <a:ext cx="66675"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0A342703-4D4E-43F9-A9E3-221BD600B659}"/>
              </a:ext>
            </a:extLst>
          </p:cNvPr>
          <p:cNvSpPr>
            <a:spLocks xmlns:a="http://schemas.openxmlformats.org/drawingml/2006/main" noGrp="1"/>
          </p:cNvSpPr>
          <p:nvPr/>
        </p:nvSpPr>
        <p:spPr>
          <a:xfrm xmlns:a="http://schemas.openxmlformats.org/drawingml/2006/main">
            <a:off x="9784175" y="4000500"/>
            <a:ext cx="66675"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FD5E1A7B-0350-4E58-9D8E-35DDA0EAB925}"/>
              </a:ext>
            </a:extLst>
          </p:cNvPr>
          <p:cNvSpPr>
            <a:spLocks xmlns:a="http://schemas.openxmlformats.org/drawingml/2006/main" noGrp="1"/>
          </p:cNvSpPr>
          <p:nvPr/>
        </p:nvSpPr>
        <p:spPr>
          <a:xfrm xmlns:a="http://schemas.openxmlformats.org/drawingml/2006/main">
            <a:off x="10431875" y="42862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5D2E53C9-06DA-460B-8DAE-134ADA7F5DCE}"/>
              </a:ext>
            </a:extLst>
          </p:cNvPr>
          <p:cNvSpPr>
            <a:spLocks xmlns:a="http://schemas.openxmlformats.org/drawingml/2006/main" noGrp="1"/>
          </p:cNvSpPr>
          <p:nvPr/>
        </p:nvSpPr>
        <p:spPr>
          <a:xfrm xmlns:a="http://schemas.openxmlformats.org/drawingml/2006/main">
            <a:off x="10641425" y="4000500"/>
            <a:ext cx="76200"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BE3A69CE-68D9-4EF8-AA80-BB89DDF6A0C5}"/>
              </a:ext>
            </a:extLst>
          </p:cNvPr>
          <p:cNvSpPr>
            <a:spLocks xmlns:a="http://schemas.openxmlformats.org/drawingml/2006/main" noGrp="1"/>
          </p:cNvSpPr>
          <p:nvPr/>
        </p:nvSpPr>
        <p:spPr>
          <a:xfrm xmlns:a="http://schemas.openxmlformats.org/drawingml/2006/main">
            <a:off x="11070050" y="4000500"/>
            <a:ext cx="76200"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6C1E6E7F-0050-4BFC-98B6-F566082558A2}"/>
              </a:ext>
            </a:extLst>
          </p:cNvPr>
          <p:cNvSpPr>
            <a:spLocks xmlns:a="http://schemas.openxmlformats.org/drawingml/2006/main" noGrp="1"/>
          </p:cNvSpPr>
          <p:nvPr/>
        </p:nvSpPr>
        <p:spPr>
          <a:xfrm xmlns:a="http://schemas.openxmlformats.org/drawingml/2006/main">
            <a:off x="9355550" y="4362450"/>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F5DE2503-A4E1-4C1F-8A87-18451CB78556}"/>
              </a:ext>
            </a:extLst>
          </p:cNvPr>
          <p:cNvSpPr>
            <a:spLocks xmlns:a="http://schemas.openxmlformats.org/drawingml/2006/main" noGrp="1"/>
          </p:cNvSpPr>
          <p:nvPr/>
        </p:nvSpPr>
        <p:spPr>
          <a:xfrm xmlns:a="http://schemas.openxmlformats.org/drawingml/2006/main">
            <a:off x="9927050" y="42862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9F577B0F-039C-467E-B472-39FDFAC2609B}"/>
              </a:ext>
            </a:extLst>
          </p:cNvPr>
          <p:cNvSpPr>
            <a:spLocks xmlns:a="http://schemas.openxmlformats.org/drawingml/2006/main" noGrp="1"/>
          </p:cNvSpPr>
          <p:nvPr/>
        </p:nvSpPr>
        <p:spPr>
          <a:xfrm xmlns:a="http://schemas.openxmlformats.org/drawingml/2006/main">
            <a:off x="10069925" y="42862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19CF4AFB-8D0E-446C-983C-1B99D931D670}"/>
              </a:ext>
            </a:extLst>
          </p:cNvPr>
          <p:cNvSpPr>
            <a:spLocks xmlns:a="http://schemas.openxmlformats.org/drawingml/2006/main" noGrp="1"/>
          </p:cNvSpPr>
          <p:nvPr/>
        </p:nvSpPr>
        <p:spPr>
          <a:xfrm xmlns:a="http://schemas.openxmlformats.org/drawingml/2006/main">
            <a:off x="10355675" y="43624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C2D51332-86C5-45D5-ABBF-E5D6B41B6A06}"/>
              </a:ext>
            </a:extLst>
          </p:cNvPr>
          <p:cNvSpPr>
            <a:spLocks xmlns:a="http://schemas.openxmlformats.org/drawingml/2006/main" noGrp="1"/>
          </p:cNvSpPr>
          <p:nvPr/>
        </p:nvSpPr>
        <p:spPr>
          <a:xfrm xmlns:a="http://schemas.openxmlformats.org/drawingml/2006/main">
            <a:off x="10498550" y="43624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4CAEC450-CCF6-4211-ABDF-971EA0283B6A}"/>
              </a:ext>
            </a:extLst>
          </p:cNvPr>
          <p:cNvSpPr>
            <a:spLocks xmlns:a="http://schemas.openxmlformats.org/drawingml/2006/main" noGrp="1"/>
          </p:cNvSpPr>
          <p:nvPr/>
        </p:nvSpPr>
        <p:spPr>
          <a:xfrm xmlns:a="http://schemas.openxmlformats.org/drawingml/2006/main">
            <a:off x="10641425" y="4362450"/>
            <a:ext cx="5048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2921F9BD-524E-475B-9A5A-7C4ED4A18EDD}"/>
              </a:ext>
            </a:extLst>
          </p:cNvPr>
          <p:cNvSpPr>
            <a:spLocks xmlns:a="http://schemas.openxmlformats.org/drawingml/2006/main" noGrp="1"/>
          </p:cNvSpPr>
          <p:nvPr/>
        </p:nvSpPr>
        <p:spPr>
          <a:xfrm xmlns:a="http://schemas.openxmlformats.org/drawingml/2006/main">
            <a:off x="10212800" y="436245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723D610D-7450-44BB-85AB-2569597EDDA0}"/>
              </a:ext>
            </a:extLst>
          </p:cNvPr>
          <p:cNvSpPr>
            <a:spLocks xmlns:a="http://schemas.openxmlformats.org/drawingml/2006/main" noGrp="1"/>
          </p:cNvSpPr>
          <p:nvPr/>
        </p:nvSpPr>
        <p:spPr>
          <a:xfrm xmlns:a="http://schemas.openxmlformats.org/drawingml/2006/main">
            <a:off x="10355675" y="44291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654A3646-4780-4103-A257-0505EAD3C620}"/>
              </a:ext>
            </a:extLst>
          </p:cNvPr>
          <p:cNvSpPr>
            <a:spLocks xmlns:a="http://schemas.openxmlformats.org/drawingml/2006/main" noGrp="1"/>
          </p:cNvSpPr>
          <p:nvPr/>
        </p:nvSpPr>
        <p:spPr>
          <a:xfrm xmlns:a="http://schemas.openxmlformats.org/drawingml/2006/main">
            <a:off x="9355550" y="4505325"/>
            <a:ext cx="3524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87FC4F11-79EB-469A-B9FE-267A2AD01420}"/>
              </a:ext>
            </a:extLst>
          </p:cNvPr>
          <p:cNvSpPr>
            <a:spLocks xmlns:a="http://schemas.openxmlformats.org/drawingml/2006/main" noGrp="1"/>
          </p:cNvSpPr>
          <p:nvPr/>
        </p:nvSpPr>
        <p:spPr>
          <a:xfrm xmlns:a="http://schemas.openxmlformats.org/drawingml/2006/main">
            <a:off x="9784175" y="4505325"/>
            <a:ext cx="3524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80EA92DA-7CF0-494D-A649-A5FF8651A875}"/>
              </a:ext>
            </a:extLst>
          </p:cNvPr>
          <p:cNvSpPr>
            <a:spLocks xmlns:a="http://schemas.openxmlformats.org/drawingml/2006/main" noGrp="1"/>
          </p:cNvSpPr>
          <p:nvPr/>
        </p:nvSpPr>
        <p:spPr>
          <a:xfrm xmlns:a="http://schemas.openxmlformats.org/drawingml/2006/main">
            <a:off x="10212800" y="450532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EB486987-C147-4E0B-A12C-3CA419994BD2}"/>
              </a:ext>
            </a:extLst>
          </p:cNvPr>
          <p:cNvSpPr>
            <a:spLocks xmlns:a="http://schemas.openxmlformats.org/drawingml/2006/main" noGrp="1"/>
          </p:cNvSpPr>
          <p:nvPr/>
        </p:nvSpPr>
        <p:spPr>
          <a:xfrm xmlns:a="http://schemas.openxmlformats.org/drawingml/2006/main">
            <a:off x="10574750" y="45053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2F88577E-39ED-48CA-A328-388D8741A665}"/>
              </a:ext>
            </a:extLst>
          </p:cNvPr>
          <p:cNvSpPr>
            <a:spLocks xmlns:a="http://schemas.openxmlformats.org/drawingml/2006/main" noGrp="1"/>
          </p:cNvSpPr>
          <p:nvPr/>
        </p:nvSpPr>
        <p:spPr>
          <a:xfrm xmlns:a="http://schemas.openxmlformats.org/drawingml/2006/main">
            <a:off x="10860500" y="45053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AC72725E-2886-4E22-AB44-25D97CF59A50}"/>
              </a:ext>
            </a:extLst>
          </p:cNvPr>
          <p:cNvSpPr>
            <a:spLocks xmlns:a="http://schemas.openxmlformats.org/drawingml/2006/main" noGrp="1"/>
          </p:cNvSpPr>
          <p:nvPr/>
        </p:nvSpPr>
        <p:spPr>
          <a:xfrm xmlns:a="http://schemas.openxmlformats.org/drawingml/2006/main">
            <a:off x="9422225" y="45720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FD15A340-2BA6-4606-9EB8-465F244A0715}"/>
              </a:ext>
            </a:extLst>
          </p:cNvPr>
          <p:cNvSpPr>
            <a:spLocks xmlns:a="http://schemas.openxmlformats.org/drawingml/2006/main" noGrp="1"/>
          </p:cNvSpPr>
          <p:nvPr/>
        </p:nvSpPr>
        <p:spPr>
          <a:xfrm xmlns:a="http://schemas.openxmlformats.org/drawingml/2006/main">
            <a:off x="9565100" y="45720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D29BA8CF-62FB-4083-9D22-B98B3A8F1CAA}"/>
              </a:ext>
            </a:extLst>
          </p:cNvPr>
          <p:cNvSpPr>
            <a:spLocks xmlns:a="http://schemas.openxmlformats.org/drawingml/2006/main" noGrp="1"/>
          </p:cNvSpPr>
          <p:nvPr/>
        </p:nvSpPr>
        <p:spPr>
          <a:xfrm xmlns:a="http://schemas.openxmlformats.org/drawingml/2006/main">
            <a:off x="9850850" y="4572000"/>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D24A3E55-2CD6-406A-99A5-8E78BF61DA65}"/>
              </a:ext>
            </a:extLst>
          </p:cNvPr>
          <p:cNvSpPr>
            <a:spLocks xmlns:a="http://schemas.openxmlformats.org/drawingml/2006/main" noGrp="1"/>
          </p:cNvSpPr>
          <p:nvPr/>
        </p:nvSpPr>
        <p:spPr>
          <a:xfrm xmlns:a="http://schemas.openxmlformats.org/drawingml/2006/main">
            <a:off x="10136600" y="45720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3309D62C-C72D-4D99-B479-05A17599C079}"/>
              </a:ext>
            </a:extLst>
          </p:cNvPr>
          <p:cNvSpPr>
            <a:spLocks xmlns:a="http://schemas.openxmlformats.org/drawingml/2006/main" noGrp="1"/>
          </p:cNvSpPr>
          <p:nvPr/>
        </p:nvSpPr>
        <p:spPr>
          <a:xfrm xmlns:a="http://schemas.openxmlformats.org/drawingml/2006/main">
            <a:off x="10289000" y="4572000"/>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70249F80-E3C7-4752-B97D-5621586D8436}"/>
              </a:ext>
            </a:extLst>
          </p:cNvPr>
          <p:cNvSpPr>
            <a:spLocks xmlns:a="http://schemas.openxmlformats.org/drawingml/2006/main" noGrp="1"/>
          </p:cNvSpPr>
          <p:nvPr/>
        </p:nvSpPr>
        <p:spPr>
          <a:xfrm xmlns:a="http://schemas.openxmlformats.org/drawingml/2006/main">
            <a:off x="10498550" y="45720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6DAFB05C-1A45-45D3-91D4-90B62B50DB18}"/>
              </a:ext>
            </a:extLst>
          </p:cNvPr>
          <p:cNvSpPr>
            <a:spLocks xmlns:a="http://schemas.openxmlformats.org/drawingml/2006/main" noGrp="1"/>
          </p:cNvSpPr>
          <p:nvPr/>
        </p:nvSpPr>
        <p:spPr>
          <a:xfrm xmlns:a="http://schemas.openxmlformats.org/drawingml/2006/main">
            <a:off x="10717625" y="450532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FC26EB62-9FA1-478D-8499-200498F2D9BC}"/>
              </a:ext>
            </a:extLst>
          </p:cNvPr>
          <p:cNvSpPr>
            <a:spLocks xmlns:a="http://schemas.openxmlformats.org/drawingml/2006/main" noGrp="1"/>
          </p:cNvSpPr>
          <p:nvPr/>
        </p:nvSpPr>
        <p:spPr>
          <a:xfrm xmlns:a="http://schemas.openxmlformats.org/drawingml/2006/main">
            <a:off x="11003375" y="450532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FC623833-CAEE-4F61-B491-B2C3D4170427}"/>
              </a:ext>
            </a:extLst>
          </p:cNvPr>
          <p:cNvSpPr>
            <a:spLocks xmlns:a="http://schemas.openxmlformats.org/drawingml/2006/main" noGrp="1"/>
          </p:cNvSpPr>
          <p:nvPr/>
        </p:nvSpPr>
        <p:spPr>
          <a:xfrm xmlns:a="http://schemas.openxmlformats.org/drawingml/2006/main">
            <a:off x="9422225" y="4648200"/>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FD3989CC-B0CC-4E7E-B040-A2CD2477B5AC}"/>
              </a:ext>
            </a:extLst>
          </p:cNvPr>
          <p:cNvSpPr>
            <a:spLocks xmlns:a="http://schemas.openxmlformats.org/drawingml/2006/main" noGrp="1"/>
          </p:cNvSpPr>
          <p:nvPr/>
        </p:nvSpPr>
        <p:spPr>
          <a:xfrm xmlns:a="http://schemas.openxmlformats.org/drawingml/2006/main">
            <a:off x="9784175" y="46482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F57018C8-9664-4730-A890-4C68C4744131}"/>
              </a:ext>
            </a:extLst>
          </p:cNvPr>
          <p:cNvSpPr>
            <a:spLocks xmlns:a="http://schemas.openxmlformats.org/drawingml/2006/main" noGrp="1"/>
          </p:cNvSpPr>
          <p:nvPr/>
        </p:nvSpPr>
        <p:spPr>
          <a:xfrm xmlns:a="http://schemas.openxmlformats.org/drawingml/2006/main">
            <a:off x="9993725" y="46482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CA06141E-C81E-4BBA-A013-90AFF2616643}"/>
              </a:ext>
            </a:extLst>
          </p:cNvPr>
          <p:cNvSpPr>
            <a:spLocks xmlns:a="http://schemas.openxmlformats.org/drawingml/2006/main" noGrp="1"/>
          </p:cNvSpPr>
          <p:nvPr/>
        </p:nvSpPr>
        <p:spPr>
          <a:xfrm xmlns:a="http://schemas.openxmlformats.org/drawingml/2006/main">
            <a:off x="10212800" y="46482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CD13D138-AF72-47B8-8C9D-34F1F2FDFA83}"/>
              </a:ext>
            </a:extLst>
          </p:cNvPr>
          <p:cNvSpPr>
            <a:spLocks xmlns:a="http://schemas.openxmlformats.org/drawingml/2006/main" noGrp="1"/>
          </p:cNvSpPr>
          <p:nvPr/>
        </p:nvSpPr>
        <p:spPr>
          <a:xfrm xmlns:a="http://schemas.openxmlformats.org/drawingml/2006/main">
            <a:off x="10431875" y="4648200"/>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579AD80A-E028-477D-8796-FA90CFDC2E12}"/>
              </a:ext>
            </a:extLst>
          </p:cNvPr>
          <p:cNvSpPr>
            <a:spLocks xmlns:a="http://schemas.openxmlformats.org/drawingml/2006/main" noGrp="1"/>
          </p:cNvSpPr>
          <p:nvPr/>
        </p:nvSpPr>
        <p:spPr>
          <a:xfrm xmlns:a="http://schemas.openxmlformats.org/drawingml/2006/main">
            <a:off x="11003375" y="46482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1E493B11-CEFD-43B1-A38D-FBCE2F022AAD}"/>
              </a:ext>
            </a:extLst>
          </p:cNvPr>
          <p:cNvSpPr>
            <a:spLocks xmlns:a="http://schemas.openxmlformats.org/drawingml/2006/main" noGrp="1"/>
          </p:cNvSpPr>
          <p:nvPr/>
        </p:nvSpPr>
        <p:spPr>
          <a:xfrm xmlns:a="http://schemas.openxmlformats.org/drawingml/2006/main">
            <a:off x="9422225"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59A60AD2-D9CA-4282-84AE-F5CF004B9B20}"/>
              </a:ext>
            </a:extLst>
          </p:cNvPr>
          <p:cNvSpPr>
            <a:spLocks xmlns:a="http://schemas.openxmlformats.org/drawingml/2006/main" noGrp="1"/>
          </p:cNvSpPr>
          <p:nvPr/>
        </p:nvSpPr>
        <p:spPr>
          <a:xfrm xmlns:a="http://schemas.openxmlformats.org/drawingml/2006/main">
            <a:off x="9565100"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70DCF5A1-D543-4FB2-B6E9-7E94E335EF98}"/>
              </a:ext>
            </a:extLst>
          </p:cNvPr>
          <p:cNvSpPr>
            <a:spLocks xmlns:a="http://schemas.openxmlformats.org/drawingml/2006/main" noGrp="1"/>
          </p:cNvSpPr>
          <p:nvPr/>
        </p:nvSpPr>
        <p:spPr>
          <a:xfrm xmlns:a="http://schemas.openxmlformats.org/drawingml/2006/main">
            <a:off x="9993725" y="47148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FD5AE9FE-1FC2-4D96-B87B-4D132BEBB5D8}"/>
              </a:ext>
            </a:extLst>
          </p:cNvPr>
          <p:cNvSpPr>
            <a:spLocks xmlns:a="http://schemas.openxmlformats.org/drawingml/2006/main" noGrp="1"/>
          </p:cNvSpPr>
          <p:nvPr/>
        </p:nvSpPr>
        <p:spPr>
          <a:xfrm xmlns:a="http://schemas.openxmlformats.org/drawingml/2006/main">
            <a:off x="10355675" y="4714875"/>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8B256880-5D61-4798-A05F-099D7AF72E28}"/>
              </a:ext>
            </a:extLst>
          </p:cNvPr>
          <p:cNvSpPr>
            <a:spLocks xmlns:a="http://schemas.openxmlformats.org/drawingml/2006/main" noGrp="1"/>
          </p:cNvSpPr>
          <p:nvPr/>
        </p:nvSpPr>
        <p:spPr>
          <a:xfrm xmlns:a="http://schemas.openxmlformats.org/drawingml/2006/main">
            <a:off x="10717625" y="4714875"/>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97E34E35-4785-4A23-A24F-4ECCC2BCB5EF}"/>
              </a:ext>
            </a:extLst>
          </p:cNvPr>
          <p:cNvSpPr>
            <a:spLocks xmlns:a="http://schemas.openxmlformats.org/drawingml/2006/main" noGrp="1"/>
          </p:cNvSpPr>
          <p:nvPr/>
        </p:nvSpPr>
        <p:spPr>
          <a:xfrm xmlns:a="http://schemas.openxmlformats.org/drawingml/2006/main">
            <a:off x="11070050"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B98BBB34-2FDA-449A-BF45-FE146CCC1C26}"/>
              </a:ext>
            </a:extLst>
          </p:cNvPr>
          <p:cNvSpPr>
            <a:spLocks xmlns:a="http://schemas.openxmlformats.org/drawingml/2006/main" noGrp="1"/>
          </p:cNvSpPr>
          <p:nvPr/>
        </p:nvSpPr>
        <p:spPr>
          <a:xfrm xmlns:a="http://schemas.openxmlformats.org/drawingml/2006/main">
            <a:off x="9565100" y="4791075"/>
            <a:ext cx="3619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4602ABDA-403D-4C21-A6F6-A085F08A5610}"/>
              </a:ext>
            </a:extLst>
          </p:cNvPr>
          <p:cNvSpPr>
            <a:spLocks xmlns:a="http://schemas.openxmlformats.org/drawingml/2006/main" noGrp="1"/>
          </p:cNvSpPr>
          <p:nvPr/>
        </p:nvSpPr>
        <p:spPr>
          <a:xfrm xmlns:a="http://schemas.openxmlformats.org/drawingml/2006/main">
            <a:off x="9993725" y="47910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19A33874-FEA8-47B4-9BD2-90FEA0761323}"/>
              </a:ext>
            </a:extLst>
          </p:cNvPr>
          <p:cNvSpPr>
            <a:spLocks xmlns:a="http://schemas.openxmlformats.org/drawingml/2006/main" noGrp="1"/>
          </p:cNvSpPr>
          <p:nvPr/>
        </p:nvSpPr>
        <p:spPr>
          <a:xfrm xmlns:a="http://schemas.openxmlformats.org/drawingml/2006/main">
            <a:off x="10574750" y="4791075"/>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16E86603-BE4D-4438-A55A-602BC06FEE4D}"/>
              </a:ext>
            </a:extLst>
          </p:cNvPr>
          <p:cNvSpPr>
            <a:spLocks xmlns:a="http://schemas.openxmlformats.org/drawingml/2006/main" noGrp="1"/>
          </p:cNvSpPr>
          <p:nvPr/>
        </p:nvSpPr>
        <p:spPr>
          <a:xfrm xmlns:a="http://schemas.openxmlformats.org/drawingml/2006/main">
            <a:off x="10927175" y="4791075"/>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6DF7BC80-6D1B-4B7D-AAEE-B051780F49BB}"/>
              </a:ext>
            </a:extLst>
          </p:cNvPr>
          <p:cNvSpPr>
            <a:spLocks xmlns:a="http://schemas.openxmlformats.org/drawingml/2006/main" noGrp="1"/>
          </p:cNvSpPr>
          <p:nvPr/>
        </p:nvSpPr>
        <p:spPr>
          <a:xfrm xmlns:a="http://schemas.openxmlformats.org/drawingml/2006/main">
            <a:off x="9498425"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999DCBDF-5C42-4A8A-8260-A3CFFAEFE127}"/>
              </a:ext>
            </a:extLst>
          </p:cNvPr>
          <p:cNvSpPr>
            <a:spLocks xmlns:a="http://schemas.openxmlformats.org/drawingml/2006/main" noGrp="1"/>
          </p:cNvSpPr>
          <p:nvPr/>
        </p:nvSpPr>
        <p:spPr>
          <a:xfrm xmlns:a="http://schemas.openxmlformats.org/drawingml/2006/main">
            <a:off x="9707975" y="48672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00449C83-7B63-4C4B-BD92-4ABA6B516A64}"/>
              </a:ext>
            </a:extLst>
          </p:cNvPr>
          <p:cNvSpPr>
            <a:spLocks xmlns:a="http://schemas.openxmlformats.org/drawingml/2006/main" noGrp="1"/>
          </p:cNvSpPr>
          <p:nvPr/>
        </p:nvSpPr>
        <p:spPr>
          <a:xfrm xmlns:a="http://schemas.openxmlformats.org/drawingml/2006/main">
            <a:off x="9850850" y="48672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9A70D047-C651-4B02-8316-601C05B3A752}"/>
              </a:ext>
            </a:extLst>
          </p:cNvPr>
          <p:cNvSpPr>
            <a:spLocks xmlns:a="http://schemas.openxmlformats.org/drawingml/2006/main" noGrp="1"/>
          </p:cNvSpPr>
          <p:nvPr/>
        </p:nvSpPr>
        <p:spPr>
          <a:xfrm xmlns:a="http://schemas.openxmlformats.org/drawingml/2006/main">
            <a:off x="10069925"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8B398AE7-A2F3-4403-BB61-AD162861C62B}"/>
              </a:ext>
            </a:extLst>
          </p:cNvPr>
          <p:cNvSpPr>
            <a:spLocks xmlns:a="http://schemas.openxmlformats.org/drawingml/2006/main" noGrp="1"/>
          </p:cNvSpPr>
          <p:nvPr/>
        </p:nvSpPr>
        <p:spPr>
          <a:xfrm xmlns:a="http://schemas.openxmlformats.org/drawingml/2006/main">
            <a:off x="10289000" y="479107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7C4DBFBA-2FF2-4A6A-BA1D-59AB5F092E2D}"/>
              </a:ext>
            </a:extLst>
          </p:cNvPr>
          <p:cNvSpPr>
            <a:spLocks xmlns:a="http://schemas.openxmlformats.org/drawingml/2006/main" noGrp="1"/>
          </p:cNvSpPr>
          <p:nvPr/>
        </p:nvSpPr>
        <p:spPr>
          <a:xfrm xmlns:a="http://schemas.openxmlformats.org/drawingml/2006/main">
            <a:off x="10498550"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B86CCB98-6DBB-4B8A-ADF7-55371B566BBC}"/>
              </a:ext>
            </a:extLst>
          </p:cNvPr>
          <p:cNvSpPr>
            <a:spLocks xmlns:a="http://schemas.openxmlformats.org/drawingml/2006/main" noGrp="1"/>
          </p:cNvSpPr>
          <p:nvPr/>
        </p:nvSpPr>
        <p:spPr>
          <a:xfrm xmlns:a="http://schemas.openxmlformats.org/drawingml/2006/main">
            <a:off x="10717625"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184AA806-FB41-443E-8CA1-205783F8D023}"/>
              </a:ext>
            </a:extLst>
          </p:cNvPr>
          <p:cNvSpPr>
            <a:spLocks xmlns:a="http://schemas.openxmlformats.org/drawingml/2006/main" noGrp="1"/>
          </p:cNvSpPr>
          <p:nvPr/>
        </p:nvSpPr>
        <p:spPr>
          <a:xfrm xmlns:a="http://schemas.openxmlformats.org/drawingml/2006/main">
            <a:off x="10860500"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970C1D8F-D13D-4FF4-9B23-231CFBBCEA42}"/>
              </a:ext>
            </a:extLst>
          </p:cNvPr>
          <p:cNvSpPr>
            <a:spLocks xmlns:a="http://schemas.openxmlformats.org/drawingml/2006/main" noGrp="1"/>
          </p:cNvSpPr>
          <p:nvPr/>
        </p:nvSpPr>
        <p:spPr>
          <a:xfrm xmlns:a="http://schemas.openxmlformats.org/drawingml/2006/main">
            <a:off x="11003375"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05196E3D-45C7-43BA-8497-2A1B9B36C995}"/>
              </a:ext>
            </a:extLst>
          </p:cNvPr>
          <p:cNvSpPr>
            <a:spLocks xmlns:a="http://schemas.openxmlformats.org/drawingml/2006/main" noGrp="1"/>
          </p:cNvSpPr>
          <p:nvPr/>
        </p:nvSpPr>
        <p:spPr>
          <a:xfrm xmlns:a="http://schemas.openxmlformats.org/drawingml/2006/main">
            <a:off x="9565100"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9B32070C-97A2-4410-8EF1-77FFE54FC1FD}"/>
              </a:ext>
            </a:extLst>
          </p:cNvPr>
          <p:cNvSpPr>
            <a:spLocks xmlns:a="http://schemas.openxmlformats.org/drawingml/2006/main" noGrp="1"/>
          </p:cNvSpPr>
          <p:nvPr/>
        </p:nvSpPr>
        <p:spPr>
          <a:xfrm xmlns:a="http://schemas.openxmlformats.org/drawingml/2006/main">
            <a:off x="978417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CDA8E1A5-EF2D-4F9F-BE5B-4D756F6212C4}"/>
              </a:ext>
            </a:extLst>
          </p:cNvPr>
          <p:cNvSpPr>
            <a:spLocks xmlns:a="http://schemas.openxmlformats.org/drawingml/2006/main" noGrp="1"/>
          </p:cNvSpPr>
          <p:nvPr/>
        </p:nvSpPr>
        <p:spPr>
          <a:xfrm xmlns:a="http://schemas.openxmlformats.org/drawingml/2006/main">
            <a:off x="999372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F29598D5-9CA0-400D-B4D5-DC2BB226F9AB}"/>
              </a:ext>
            </a:extLst>
          </p:cNvPr>
          <p:cNvSpPr>
            <a:spLocks xmlns:a="http://schemas.openxmlformats.org/drawingml/2006/main" noGrp="1"/>
          </p:cNvSpPr>
          <p:nvPr/>
        </p:nvSpPr>
        <p:spPr>
          <a:xfrm xmlns:a="http://schemas.openxmlformats.org/drawingml/2006/main">
            <a:off x="10289000" y="4933950"/>
            <a:ext cx="6381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F3A3C03F-F35B-4CD1-A53E-5C85A817FCB6}"/>
              </a:ext>
            </a:extLst>
          </p:cNvPr>
          <p:cNvSpPr>
            <a:spLocks xmlns:a="http://schemas.openxmlformats.org/drawingml/2006/main" noGrp="1"/>
          </p:cNvSpPr>
          <p:nvPr/>
        </p:nvSpPr>
        <p:spPr>
          <a:xfrm xmlns:a="http://schemas.openxmlformats.org/drawingml/2006/main">
            <a:off x="1100337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E5916F2B-ABCA-45EC-8BF7-19BF372E00B4}"/>
              </a:ext>
            </a:extLst>
          </p:cNvPr>
          <p:cNvSpPr>
            <a:spLocks xmlns:a="http://schemas.openxmlformats.org/drawingml/2006/main" noGrp="1"/>
          </p:cNvSpPr>
          <p:nvPr/>
        </p:nvSpPr>
        <p:spPr>
          <a:xfrm xmlns:a="http://schemas.openxmlformats.org/drawingml/2006/main">
            <a:off x="9641300"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EB31C7C2-E9E9-4084-8C59-B47B971FB725}"/>
              </a:ext>
            </a:extLst>
          </p:cNvPr>
          <p:cNvSpPr>
            <a:spLocks xmlns:a="http://schemas.openxmlformats.org/drawingml/2006/main" noGrp="1"/>
          </p:cNvSpPr>
          <p:nvPr/>
        </p:nvSpPr>
        <p:spPr>
          <a:xfrm xmlns:a="http://schemas.openxmlformats.org/drawingml/2006/main">
            <a:off x="9993725" y="5010150"/>
            <a:ext cx="2952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5D8649E2-5FC1-47AA-AAF2-B2942FBC870D}"/>
              </a:ext>
            </a:extLst>
          </p:cNvPr>
          <p:cNvSpPr>
            <a:spLocks xmlns:a="http://schemas.openxmlformats.org/drawingml/2006/main" noGrp="1"/>
          </p:cNvSpPr>
          <p:nvPr/>
        </p:nvSpPr>
        <p:spPr>
          <a:xfrm xmlns:a="http://schemas.openxmlformats.org/drawingml/2006/main">
            <a:off x="10498550"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639B5C92-4A60-4A77-B6EA-EA2A216F0E5D}"/>
              </a:ext>
            </a:extLst>
          </p:cNvPr>
          <p:cNvSpPr>
            <a:spLocks xmlns:a="http://schemas.openxmlformats.org/drawingml/2006/main" noGrp="1"/>
          </p:cNvSpPr>
          <p:nvPr/>
        </p:nvSpPr>
        <p:spPr>
          <a:xfrm xmlns:a="http://schemas.openxmlformats.org/drawingml/2006/main">
            <a:off x="10717625"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062F1E4C-D28F-405B-8C8A-FA40BA3DB765}"/>
              </a:ext>
            </a:extLst>
          </p:cNvPr>
          <p:cNvSpPr>
            <a:spLocks xmlns:a="http://schemas.openxmlformats.org/drawingml/2006/main" noGrp="1"/>
          </p:cNvSpPr>
          <p:nvPr/>
        </p:nvSpPr>
        <p:spPr>
          <a:xfrm xmlns:a="http://schemas.openxmlformats.org/drawingml/2006/main">
            <a:off x="11070050" y="50101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39080AC8-DBC9-4A7E-9338-179A328CE886}"/>
              </a:ext>
            </a:extLst>
          </p:cNvPr>
          <p:cNvSpPr>
            <a:spLocks xmlns:a="http://schemas.openxmlformats.org/drawingml/2006/main" noGrp="1"/>
          </p:cNvSpPr>
          <p:nvPr/>
        </p:nvSpPr>
        <p:spPr>
          <a:xfrm xmlns:a="http://schemas.openxmlformats.org/drawingml/2006/main">
            <a:off x="9355550" y="4867275"/>
            <a:ext cx="66675" cy="2857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43232C4A-4E55-4242-9277-10870EF547DC}"/>
              </a:ext>
            </a:extLst>
          </p:cNvPr>
          <p:cNvSpPr>
            <a:spLocks xmlns:a="http://schemas.openxmlformats.org/drawingml/2006/main" noGrp="1"/>
          </p:cNvSpPr>
          <p:nvPr/>
        </p:nvSpPr>
        <p:spPr>
          <a:xfrm xmlns:a="http://schemas.openxmlformats.org/drawingml/2006/main">
            <a:off x="9498425" y="5076825"/>
            <a:ext cx="42862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FE93378A-1140-43CB-86A9-085945232E96}"/>
              </a:ext>
            </a:extLst>
          </p:cNvPr>
          <p:cNvSpPr>
            <a:spLocks xmlns:a="http://schemas.openxmlformats.org/drawingml/2006/main" noGrp="1"/>
          </p:cNvSpPr>
          <p:nvPr/>
        </p:nvSpPr>
        <p:spPr>
          <a:xfrm xmlns:a="http://schemas.openxmlformats.org/drawingml/2006/main">
            <a:off x="9993725" y="50768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F1DC332B-F0EA-4F91-8FB4-520A3EA49C27}"/>
              </a:ext>
            </a:extLst>
          </p:cNvPr>
          <p:cNvSpPr>
            <a:spLocks xmlns:a="http://schemas.openxmlformats.org/drawingml/2006/main" noGrp="1"/>
          </p:cNvSpPr>
          <p:nvPr/>
        </p:nvSpPr>
        <p:spPr>
          <a:xfrm xmlns:a="http://schemas.openxmlformats.org/drawingml/2006/main">
            <a:off x="10289000" y="50768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74395858-7D23-4315-A260-4668E1B85BE6}"/>
              </a:ext>
            </a:extLst>
          </p:cNvPr>
          <p:cNvSpPr>
            <a:spLocks xmlns:a="http://schemas.openxmlformats.org/drawingml/2006/main" noGrp="1"/>
          </p:cNvSpPr>
          <p:nvPr/>
        </p:nvSpPr>
        <p:spPr>
          <a:xfrm xmlns:a="http://schemas.openxmlformats.org/drawingml/2006/main">
            <a:off x="10498550" y="5076825"/>
            <a:ext cx="3619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1F2391E7-3DE5-4507-8D64-86789AF25101}"/>
              </a:ext>
            </a:extLst>
          </p:cNvPr>
          <p:cNvSpPr>
            <a:spLocks xmlns:a="http://schemas.openxmlformats.org/drawingml/2006/main" noGrp="1"/>
          </p:cNvSpPr>
          <p:nvPr/>
        </p:nvSpPr>
        <p:spPr>
          <a:xfrm xmlns:a="http://schemas.openxmlformats.org/drawingml/2006/main">
            <a:off x="10927175" y="507682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2B015A1E-FD3E-409F-A297-0F03E40101CE}"/>
              </a:ext>
            </a:extLst>
          </p:cNvPr>
          <p:cNvSpPr>
            <a:spLocks xmlns:a="http://schemas.openxmlformats.org/drawingml/2006/main" noGrp="1"/>
          </p:cNvSpPr>
          <p:nvPr/>
        </p:nvSpPr>
        <p:spPr>
          <a:xfrm xmlns:a="http://schemas.openxmlformats.org/drawingml/2006/main">
            <a:off x="9927050" y="51530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DE20DC05-4375-4F63-92D7-6AAB81DD21D1}"/>
              </a:ext>
            </a:extLst>
          </p:cNvPr>
          <p:cNvSpPr>
            <a:spLocks xmlns:a="http://schemas.openxmlformats.org/drawingml/2006/main" noGrp="1"/>
          </p:cNvSpPr>
          <p:nvPr/>
        </p:nvSpPr>
        <p:spPr>
          <a:xfrm xmlns:a="http://schemas.openxmlformats.org/drawingml/2006/main">
            <a:off x="10069925"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EF642308-E89A-4DE9-98BC-5894BA1049B8}"/>
              </a:ext>
            </a:extLst>
          </p:cNvPr>
          <p:cNvSpPr>
            <a:spLocks xmlns:a="http://schemas.openxmlformats.org/drawingml/2006/main" noGrp="1"/>
          </p:cNvSpPr>
          <p:nvPr/>
        </p:nvSpPr>
        <p:spPr>
          <a:xfrm xmlns:a="http://schemas.openxmlformats.org/drawingml/2006/main">
            <a:off x="10431875"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DF6F0C7B-4C8B-40E1-85AE-C52A2AA68395}"/>
              </a:ext>
            </a:extLst>
          </p:cNvPr>
          <p:cNvSpPr>
            <a:spLocks xmlns:a="http://schemas.openxmlformats.org/drawingml/2006/main" noGrp="1"/>
          </p:cNvSpPr>
          <p:nvPr/>
        </p:nvSpPr>
        <p:spPr>
          <a:xfrm xmlns:a="http://schemas.openxmlformats.org/drawingml/2006/main">
            <a:off x="10784300"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CFCD815E-6FC9-4C69-A6C5-9504EF6B2E34}"/>
              </a:ext>
            </a:extLst>
          </p:cNvPr>
          <p:cNvSpPr>
            <a:spLocks xmlns:a="http://schemas.openxmlformats.org/drawingml/2006/main" noGrp="1"/>
          </p:cNvSpPr>
          <p:nvPr/>
        </p:nvSpPr>
        <p:spPr>
          <a:xfrm xmlns:a="http://schemas.openxmlformats.org/drawingml/2006/main">
            <a:off x="9355550" y="5219700"/>
            <a:ext cx="4953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21635FAC-4D68-4CBB-A391-B1199F960B28}"/>
              </a:ext>
            </a:extLst>
          </p:cNvPr>
          <p:cNvSpPr>
            <a:spLocks xmlns:a="http://schemas.openxmlformats.org/drawingml/2006/main" noGrp="1"/>
          </p:cNvSpPr>
          <p:nvPr/>
        </p:nvSpPr>
        <p:spPr>
          <a:xfrm xmlns:a="http://schemas.openxmlformats.org/drawingml/2006/main">
            <a:off x="9927050" y="5219700"/>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DF6C6FD3-62AC-4E87-B29C-84077C08F393}"/>
              </a:ext>
            </a:extLst>
          </p:cNvPr>
          <p:cNvSpPr>
            <a:spLocks xmlns:a="http://schemas.openxmlformats.org/drawingml/2006/main" noGrp="1"/>
          </p:cNvSpPr>
          <p:nvPr/>
        </p:nvSpPr>
        <p:spPr>
          <a:xfrm xmlns:a="http://schemas.openxmlformats.org/drawingml/2006/main">
            <a:off x="10289000" y="5219700"/>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55523537-3CCA-4943-9C8C-95B9BC743211}"/>
              </a:ext>
            </a:extLst>
          </p:cNvPr>
          <p:cNvSpPr>
            <a:spLocks xmlns:a="http://schemas.openxmlformats.org/drawingml/2006/main" noGrp="1"/>
          </p:cNvSpPr>
          <p:nvPr/>
        </p:nvSpPr>
        <p:spPr>
          <a:xfrm xmlns:a="http://schemas.openxmlformats.org/drawingml/2006/main">
            <a:off x="10641425" y="52197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9D251C15-CFA5-4AFA-8C98-C9AC61ED2BA5}"/>
              </a:ext>
            </a:extLst>
          </p:cNvPr>
          <p:cNvSpPr>
            <a:spLocks xmlns:a="http://schemas.openxmlformats.org/drawingml/2006/main" noGrp="1"/>
          </p:cNvSpPr>
          <p:nvPr/>
        </p:nvSpPr>
        <p:spPr>
          <a:xfrm xmlns:a="http://schemas.openxmlformats.org/drawingml/2006/main">
            <a:off x="10784300" y="52197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6F620DC6-EC9B-4B36-84B8-AA8131B4B850}"/>
              </a:ext>
            </a:extLst>
          </p:cNvPr>
          <p:cNvSpPr>
            <a:spLocks xmlns:a="http://schemas.openxmlformats.org/drawingml/2006/main" noGrp="1"/>
          </p:cNvSpPr>
          <p:nvPr/>
        </p:nvSpPr>
        <p:spPr>
          <a:xfrm xmlns:a="http://schemas.openxmlformats.org/drawingml/2006/main">
            <a:off x="10927175" y="5219700"/>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42955F61-ADB6-4FA3-BDD9-47D87381F7F4}"/>
              </a:ext>
            </a:extLst>
          </p:cNvPr>
          <p:cNvSpPr>
            <a:spLocks xmlns:a="http://schemas.openxmlformats.org/drawingml/2006/main" noGrp="1"/>
          </p:cNvSpPr>
          <p:nvPr/>
        </p:nvSpPr>
        <p:spPr>
          <a:xfrm xmlns:a="http://schemas.openxmlformats.org/drawingml/2006/main">
            <a:off x="10136600" y="52959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7B984D90-3848-428A-89F5-2A1A118F4878}"/>
              </a:ext>
            </a:extLst>
          </p:cNvPr>
          <p:cNvSpPr>
            <a:spLocks xmlns:a="http://schemas.openxmlformats.org/drawingml/2006/main" noGrp="1"/>
          </p:cNvSpPr>
          <p:nvPr/>
        </p:nvSpPr>
        <p:spPr>
          <a:xfrm xmlns:a="http://schemas.openxmlformats.org/drawingml/2006/main">
            <a:off x="10355675" y="52959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3563CBE4-E8A9-41B3-83CE-3A11940972DC}"/>
              </a:ext>
            </a:extLst>
          </p:cNvPr>
          <p:cNvSpPr>
            <a:spLocks xmlns:a="http://schemas.openxmlformats.org/drawingml/2006/main" noGrp="1"/>
          </p:cNvSpPr>
          <p:nvPr/>
        </p:nvSpPr>
        <p:spPr>
          <a:xfrm xmlns:a="http://schemas.openxmlformats.org/drawingml/2006/main">
            <a:off x="10498550" y="521970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8FDEB756-1B17-4B0D-AB63-7ED95B80DEAD}"/>
              </a:ext>
            </a:extLst>
          </p:cNvPr>
          <p:cNvSpPr>
            <a:spLocks xmlns:a="http://schemas.openxmlformats.org/drawingml/2006/main" noGrp="1"/>
          </p:cNvSpPr>
          <p:nvPr/>
        </p:nvSpPr>
        <p:spPr>
          <a:xfrm xmlns:a="http://schemas.openxmlformats.org/drawingml/2006/main">
            <a:off x="10784300" y="52959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91465EB9-BFE7-4BED-8C07-16560547F4E8}"/>
              </a:ext>
            </a:extLst>
          </p:cNvPr>
          <p:cNvSpPr>
            <a:spLocks xmlns:a="http://schemas.openxmlformats.org/drawingml/2006/main" noGrp="1"/>
          </p:cNvSpPr>
          <p:nvPr/>
        </p:nvSpPr>
        <p:spPr>
          <a:xfrm xmlns:a="http://schemas.openxmlformats.org/drawingml/2006/main">
            <a:off x="10069925" y="5362575"/>
            <a:ext cx="7905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555FCEC6-F9DE-4F61-B5E2-AC40261D39CA}"/>
              </a:ext>
            </a:extLst>
          </p:cNvPr>
          <p:cNvSpPr>
            <a:spLocks xmlns:a="http://schemas.openxmlformats.org/drawingml/2006/main" noGrp="1"/>
          </p:cNvSpPr>
          <p:nvPr/>
        </p:nvSpPr>
        <p:spPr>
          <a:xfrm xmlns:a="http://schemas.openxmlformats.org/drawingml/2006/main">
            <a:off x="10927175" y="53625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513177DA-879B-4DFA-B188-39434A4DBEBA}"/>
              </a:ext>
            </a:extLst>
          </p:cNvPr>
          <p:cNvSpPr>
            <a:spLocks xmlns:a="http://schemas.openxmlformats.org/drawingml/2006/main" noGrp="1"/>
          </p:cNvSpPr>
          <p:nvPr/>
        </p:nvSpPr>
        <p:spPr>
          <a:xfrm xmlns:a="http://schemas.openxmlformats.org/drawingml/2006/main">
            <a:off x="9927050" y="536257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2ED8FC72-7B67-4EDE-9F96-BD66600F0E8F}"/>
              </a:ext>
            </a:extLst>
          </p:cNvPr>
          <p:cNvSpPr>
            <a:spLocks xmlns:a="http://schemas.openxmlformats.org/drawingml/2006/main" noGrp="1"/>
          </p:cNvSpPr>
          <p:nvPr/>
        </p:nvSpPr>
        <p:spPr>
          <a:xfrm xmlns:a="http://schemas.openxmlformats.org/drawingml/2006/main">
            <a:off x="10136600" y="543877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5035F4A1-7873-4A39-9A7E-CF37C8A6A37D}"/>
              </a:ext>
            </a:extLst>
          </p:cNvPr>
          <p:cNvSpPr>
            <a:spLocks xmlns:a="http://schemas.openxmlformats.org/drawingml/2006/main" noGrp="1"/>
          </p:cNvSpPr>
          <p:nvPr/>
        </p:nvSpPr>
        <p:spPr>
          <a:xfrm xmlns:a="http://schemas.openxmlformats.org/drawingml/2006/main">
            <a:off x="10431875" y="54387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058F230F-37B8-424A-B2F5-F2DFC77744C3}"/>
              </a:ext>
            </a:extLst>
          </p:cNvPr>
          <p:cNvSpPr>
            <a:spLocks xmlns:a="http://schemas.openxmlformats.org/drawingml/2006/main" noGrp="1"/>
          </p:cNvSpPr>
          <p:nvPr/>
        </p:nvSpPr>
        <p:spPr>
          <a:xfrm xmlns:a="http://schemas.openxmlformats.org/drawingml/2006/main">
            <a:off x="10641425" y="54387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727B2CAA-B695-40A5-8CF5-3073755D53A9}"/>
              </a:ext>
            </a:extLst>
          </p:cNvPr>
          <p:cNvSpPr>
            <a:spLocks xmlns:a="http://schemas.openxmlformats.org/drawingml/2006/main" noGrp="1"/>
          </p:cNvSpPr>
          <p:nvPr/>
        </p:nvSpPr>
        <p:spPr>
          <a:xfrm xmlns:a="http://schemas.openxmlformats.org/drawingml/2006/main">
            <a:off x="10784300" y="5438775"/>
            <a:ext cx="3619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4104B65A-E634-4085-927B-1A4116756709}"/>
              </a:ext>
            </a:extLst>
          </p:cNvPr>
          <p:cNvSpPr>
            <a:spLocks xmlns:a="http://schemas.openxmlformats.org/drawingml/2006/main" noGrp="1"/>
          </p:cNvSpPr>
          <p:nvPr/>
        </p:nvSpPr>
        <p:spPr>
          <a:xfrm xmlns:a="http://schemas.openxmlformats.org/drawingml/2006/main">
            <a:off x="9498425" y="5362575"/>
            <a:ext cx="209550" cy="2190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A37B7AE3-E2A3-455C-95A9-3A3EA3A75DA9}"/>
              </a:ext>
            </a:extLst>
          </p:cNvPr>
          <p:cNvSpPr>
            <a:spLocks xmlns:a="http://schemas.openxmlformats.org/drawingml/2006/main" noGrp="1"/>
          </p:cNvSpPr>
          <p:nvPr/>
        </p:nvSpPr>
        <p:spPr>
          <a:xfrm xmlns:a="http://schemas.openxmlformats.org/drawingml/2006/main">
            <a:off x="9927050" y="55054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66D6E3FD-CE2A-4886-9C74-962202C1FE20}"/>
              </a:ext>
            </a:extLst>
          </p:cNvPr>
          <p:cNvSpPr>
            <a:spLocks xmlns:a="http://schemas.openxmlformats.org/drawingml/2006/main" noGrp="1"/>
          </p:cNvSpPr>
          <p:nvPr/>
        </p:nvSpPr>
        <p:spPr>
          <a:xfrm xmlns:a="http://schemas.openxmlformats.org/drawingml/2006/main">
            <a:off x="10289000" y="5505450"/>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C060746D-81DB-4678-860B-80B51308288B}"/>
              </a:ext>
            </a:extLst>
          </p:cNvPr>
          <p:cNvSpPr>
            <a:spLocks xmlns:a="http://schemas.openxmlformats.org/drawingml/2006/main" noGrp="1"/>
          </p:cNvSpPr>
          <p:nvPr/>
        </p:nvSpPr>
        <p:spPr>
          <a:xfrm xmlns:a="http://schemas.openxmlformats.org/drawingml/2006/main">
            <a:off x="10860500" y="55054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A00B79F1-9EAC-4AC9-83F9-233CE8E53B7C}"/>
              </a:ext>
            </a:extLst>
          </p:cNvPr>
          <p:cNvSpPr>
            <a:spLocks xmlns:a="http://schemas.openxmlformats.org/drawingml/2006/main" noGrp="1"/>
          </p:cNvSpPr>
          <p:nvPr/>
        </p:nvSpPr>
        <p:spPr>
          <a:xfrm xmlns:a="http://schemas.openxmlformats.org/drawingml/2006/main">
            <a:off x="9355550" y="5295900"/>
            <a:ext cx="66675" cy="35242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F6004437-49DC-4E69-A991-277F75DCD4D7}"/>
              </a:ext>
            </a:extLst>
          </p:cNvPr>
          <p:cNvSpPr>
            <a:spLocks xmlns:a="http://schemas.openxmlformats.org/drawingml/2006/main" noGrp="1"/>
          </p:cNvSpPr>
          <p:nvPr/>
        </p:nvSpPr>
        <p:spPr>
          <a:xfrm xmlns:a="http://schemas.openxmlformats.org/drawingml/2006/main">
            <a:off x="9784175" y="5295900"/>
            <a:ext cx="66675" cy="35242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5AE5B247-F4F7-4004-98C5-A0CDAB3E6C6A}"/>
              </a:ext>
            </a:extLst>
          </p:cNvPr>
          <p:cNvSpPr>
            <a:spLocks xmlns:a="http://schemas.openxmlformats.org/drawingml/2006/main" noGrp="1"/>
          </p:cNvSpPr>
          <p:nvPr/>
        </p:nvSpPr>
        <p:spPr>
          <a:xfrm xmlns:a="http://schemas.openxmlformats.org/drawingml/2006/main">
            <a:off x="10069925" y="5581650"/>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D4D73509-3265-46B5-9AB4-AB2E3C48BE64}"/>
              </a:ext>
            </a:extLst>
          </p:cNvPr>
          <p:cNvSpPr>
            <a:spLocks xmlns:a="http://schemas.openxmlformats.org/drawingml/2006/main" noGrp="1"/>
          </p:cNvSpPr>
          <p:nvPr/>
        </p:nvSpPr>
        <p:spPr>
          <a:xfrm xmlns:a="http://schemas.openxmlformats.org/drawingml/2006/main">
            <a:off x="10355675" y="5581650"/>
            <a:ext cx="2857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7B7D5A40-3B1D-4C11-9ACA-953285E41FCA}"/>
              </a:ext>
            </a:extLst>
          </p:cNvPr>
          <p:cNvSpPr>
            <a:spLocks xmlns:a="http://schemas.openxmlformats.org/drawingml/2006/main" noGrp="1"/>
          </p:cNvSpPr>
          <p:nvPr/>
        </p:nvSpPr>
        <p:spPr>
          <a:xfrm xmlns:a="http://schemas.openxmlformats.org/drawingml/2006/main">
            <a:off x="10717625" y="5581650"/>
            <a:ext cx="2095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6F4DE4BE-84F9-4100-BDCC-CD2F40121DEF}"/>
              </a:ext>
            </a:extLst>
          </p:cNvPr>
          <p:cNvSpPr>
            <a:spLocks xmlns:a="http://schemas.openxmlformats.org/drawingml/2006/main" noGrp="1"/>
          </p:cNvSpPr>
          <p:nvPr/>
        </p:nvSpPr>
        <p:spPr>
          <a:xfrm xmlns:a="http://schemas.openxmlformats.org/drawingml/2006/main">
            <a:off x="11070050" y="550545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5A23333E-906A-42DA-9894-0576370E6ADD}"/>
              </a:ext>
            </a:extLst>
          </p:cNvPr>
          <p:cNvSpPr>
            <a:spLocks xmlns:a="http://schemas.openxmlformats.org/drawingml/2006/main" noGrp="1"/>
          </p:cNvSpPr>
          <p:nvPr/>
        </p:nvSpPr>
        <p:spPr>
          <a:xfrm xmlns:a="http://schemas.openxmlformats.org/drawingml/2006/main">
            <a:off x="9355550" y="5648325"/>
            <a:ext cx="4953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4670B544-96D0-402B-9328-71AD94AA6686}"/>
              </a:ext>
            </a:extLst>
          </p:cNvPr>
          <p:cNvSpPr>
            <a:spLocks xmlns:a="http://schemas.openxmlformats.org/drawingml/2006/main" noGrp="1"/>
          </p:cNvSpPr>
          <p:nvPr/>
        </p:nvSpPr>
        <p:spPr>
          <a:xfrm xmlns:a="http://schemas.openxmlformats.org/drawingml/2006/main">
            <a:off x="9927050" y="55816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43033238-4D17-4B1B-8F6D-D6ABBBE10A38}"/>
              </a:ext>
            </a:extLst>
          </p:cNvPr>
          <p:cNvSpPr>
            <a:spLocks xmlns:a="http://schemas.openxmlformats.org/drawingml/2006/main" noGrp="1"/>
          </p:cNvSpPr>
          <p:nvPr/>
        </p:nvSpPr>
        <p:spPr>
          <a:xfrm xmlns:a="http://schemas.openxmlformats.org/drawingml/2006/main">
            <a:off x="10136600" y="5648325"/>
            <a:ext cx="2952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455E4E8F-FDBC-4816-A92A-2FA76073AE9E}"/>
              </a:ext>
            </a:extLst>
          </p:cNvPr>
          <p:cNvSpPr>
            <a:spLocks xmlns:a="http://schemas.openxmlformats.org/drawingml/2006/main" noGrp="1"/>
          </p:cNvSpPr>
          <p:nvPr/>
        </p:nvSpPr>
        <p:spPr>
          <a:xfrm xmlns:a="http://schemas.openxmlformats.org/drawingml/2006/main">
            <a:off x="10717625" y="5648325"/>
            <a:ext cx="42862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ECE67E9A-CAC6-428F-85CF-D5192E5BE2CA}"/>
              </a:ext>
            </a:extLst>
          </p:cNvPr>
          <p:cNvSpPr>
            <a:spLocks xmlns:a="http://schemas.openxmlformats.org/drawingml/2006/main" noGrp="1"/>
          </p:cNvSpPr>
          <p:nvPr/>
        </p:nvSpPr>
        <p:spPr>
          <a:xfrm xmlns:a="http://schemas.openxmlformats.org/drawingml/2006/main">
            <a:off x="9355550" y="3933825"/>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322E40A7-24EC-4FA4-A9AC-5646ED121459}"/>
              </a:ext>
            </a:extLst>
          </p:cNvPr>
          <p:cNvSpPr>
            <a:spLocks xmlns:a="http://schemas.openxmlformats.org/drawingml/2006/main" noGrp="1"/>
          </p:cNvSpPr>
          <p:nvPr/>
        </p:nvSpPr>
        <p:spPr>
          <a:xfrm xmlns:a="http://schemas.openxmlformats.org/drawingml/2006/main">
            <a:off x="9993725" y="393382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05C09042-91DE-4DFF-BEF9-2C0B36D4F8CA}"/>
              </a:ext>
            </a:extLst>
          </p:cNvPr>
          <p:cNvSpPr>
            <a:spLocks xmlns:a="http://schemas.openxmlformats.org/drawingml/2006/main" noGrp="1"/>
          </p:cNvSpPr>
          <p:nvPr/>
        </p:nvSpPr>
        <p:spPr>
          <a:xfrm xmlns:a="http://schemas.openxmlformats.org/drawingml/2006/main">
            <a:off x="10355675" y="393382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28595171-722B-46B9-AC78-4CEDE9EA1276}"/>
              </a:ext>
            </a:extLst>
          </p:cNvPr>
          <p:cNvSpPr>
            <a:spLocks xmlns:a="http://schemas.openxmlformats.org/drawingml/2006/main" noGrp="1"/>
          </p:cNvSpPr>
          <p:nvPr/>
        </p:nvSpPr>
        <p:spPr>
          <a:xfrm xmlns:a="http://schemas.openxmlformats.org/drawingml/2006/main">
            <a:off x="10498550" y="393382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9B97DC21-0C87-44EB-A568-57CECAE6B4F0}"/>
              </a:ext>
            </a:extLst>
          </p:cNvPr>
          <p:cNvSpPr>
            <a:spLocks xmlns:a="http://schemas.openxmlformats.org/drawingml/2006/main" noGrp="1"/>
          </p:cNvSpPr>
          <p:nvPr/>
        </p:nvSpPr>
        <p:spPr>
          <a:xfrm xmlns:a="http://schemas.openxmlformats.org/drawingml/2006/main">
            <a:off x="10641425" y="3933825"/>
            <a:ext cx="5048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25FC7993-1761-4031-BE39-79C702D25D00}"/>
              </a:ext>
            </a:extLst>
          </p:cNvPr>
          <p:cNvSpPr>
            <a:spLocks xmlns:a="http://schemas.openxmlformats.org/drawingml/2006/main" noGrp="1"/>
          </p:cNvSpPr>
          <p:nvPr/>
        </p:nvSpPr>
        <p:spPr>
          <a:xfrm xmlns:a="http://schemas.openxmlformats.org/drawingml/2006/main">
            <a:off x="9927050" y="4000500"/>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136F318D-E424-48A1-9CF2-AA8D194B9A6A}"/>
              </a:ext>
            </a:extLst>
          </p:cNvPr>
          <p:cNvSpPr>
            <a:spLocks xmlns:a="http://schemas.openxmlformats.org/drawingml/2006/main" noGrp="1"/>
          </p:cNvSpPr>
          <p:nvPr/>
        </p:nvSpPr>
        <p:spPr>
          <a:xfrm xmlns:a="http://schemas.openxmlformats.org/drawingml/2006/main">
            <a:off x="10212800" y="40005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CF575A59-0263-46D2-9D91-0F3E52294685}"/>
              </a:ext>
            </a:extLst>
          </p:cNvPr>
          <p:cNvSpPr>
            <a:spLocks xmlns:a="http://schemas.openxmlformats.org/drawingml/2006/main" noGrp="1"/>
          </p:cNvSpPr>
          <p:nvPr/>
        </p:nvSpPr>
        <p:spPr>
          <a:xfrm xmlns:a="http://schemas.openxmlformats.org/drawingml/2006/main">
            <a:off x="10431875" y="40005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1A63E0F4-369A-4519-B97A-0915D0690EBB}"/>
              </a:ext>
            </a:extLst>
          </p:cNvPr>
          <p:cNvSpPr>
            <a:spLocks xmlns:a="http://schemas.openxmlformats.org/drawingml/2006/main" noGrp="1"/>
          </p:cNvSpPr>
          <p:nvPr/>
        </p:nvSpPr>
        <p:spPr>
          <a:xfrm xmlns:a="http://schemas.openxmlformats.org/drawingml/2006/main">
            <a:off x="9993725" y="40767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15F99BBC-B617-4278-B6A9-251574A1CD65}"/>
              </a:ext>
            </a:extLst>
          </p:cNvPr>
          <p:cNvSpPr>
            <a:spLocks xmlns:a="http://schemas.openxmlformats.org/drawingml/2006/main" noGrp="1"/>
          </p:cNvSpPr>
          <p:nvPr/>
        </p:nvSpPr>
        <p:spPr>
          <a:xfrm xmlns:a="http://schemas.openxmlformats.org/drawingml/2006/main">
            <a:off x="10136600" y="4076700"/>
            <a:ext cx="1524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36E989FF-22BC-42F4-9880-DA87E7987DD7}"/>
              </a:ext>
            </a:extLst>
          </p:cNvPr>
          <p:cNvSpPr>
            <a:spLocks xmlns:a="http://schemas.openxmlformats.org/drawingml/2006/main" noGrp="1"/>
          </p:cNvSpPr>
          <p:nvPr/>
        </p:nvSpPr>
        <p:spPr>
          <a:xfrm xmlns:a="http://schemas.openxmlformats.org/drawingml/2006/main">
            <a:off x="10355675" y="4076700"/>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61EDF4F8-18EB-4A05-902E-F2EB287E6A34}"/>
              </a:ext>
            </a:extLst>
          </p:cNvPr>
          <p:cNvSpPr>
            <a:spLocks xmlns:a="http://schemas.openxmlformats.org/drawingml/2006/main" noGrp="1"/>
          </p:cNvSpPr>
          <p:nvPr/>
        </p:nvSpPr>
        <p:spPr>
          <a:xfrm xmlns:a="http://schemas.openxmlformats.org/drawingml/2006/main">
            <a:off x="9927050" y="41433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B2E64A2F-DBA3-460D-AE99-37026E82F516}"/>
              </a:ext>
            </a:extLst>
          </p:cNvPr>
          <p:cNvSpPr>
            <a:spLocks xmlns:a="http://schemas.openxmlformats.org/drawingml/2006/main" noGrp="1"/>
          </p:cNvSpPr>
          <p:nvPr/>
        </p:nvSpPr>
        <p:spPr>
          <a:xfrm xmlns:a="http://schemas.openxmlformats.org/drawingml/2006/main">
            <a:off x="10289000" y="4143375"/>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E1771F75-ADF2-4A5C-AE15-99E3E68ECAAE}"/>
              </a:ext>
            </a:extLst>
          </p:cNvPr>
          <p:cNvSpPr>
            <a:spLocks xmlns:a="http://schemas.openxmlformats.org/drawingml/2006/main" noGrp="1"/>
          </p:cNvSpPr>
          <p:nvPr/>
        </p:nvSpPr>
        <p:spPr>
          <a:xfrm xmlns:a="http://schemas.openxmlformats.org/drawingml/2006/main">
            <a:off x="9498425" y="4076700"/>
            <a:ext cx="209550" cy="2095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1F273AE1-98D7-404C-A4CD-D35378DCDE0B}"/>
              </a:ext>
            </a:extLst>
          </p:cNvPr>
          <p:cNvSpPr>
            <a:spLocks xmlns:a="http://schemas.openxmlformats.org/drawingml/2006/main" noGrp="1"/>
          </p:cNvSpPr>
          <p:nvPr/>
        </p:nvSpPr>
        <p:spPr>
          <a:xfrm xmlns:a="http://schemas.openxmlformats.org/drawingml/2006/main">
            <a:off x="10136600" y="42195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07E4039B-0F1B-4A82-9800-EAC8BD88344B}"/>
              </a:ext>
            </a:extLst>
          </p:cNvPr>
          <p:cNvSpPr>
            <a:spLocks xmlns:a="http://schemas.openxmlformats.org/drawingml/2006/main" noGrp="1"/>
          </p:cNvSpPr>
          <p:nvPr/>
        </p:nvSpPr>
        <p:spPr>
          <a:xfrm xmlns:a="http://schemas.openxmlformats.org/drawingml/2006/main">
            <a:off x="10498550" y="42195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D10C8840-AA4F-416A-B5AE-866D4DA0ED99}"/>
              </a:ext>
            </a:extLst>
          </p:cNvPr>
          <p:cNvSpPr>
            <a:spLocks xmlns:a="http://schemas.openxmlformats.org/drawingml/2006/main" noGrp="1"/>
          </p:cNvSpPr>
          <p:nvPr/>
        </p:nvSpPr>
        <p:spPr>
          <a:xfrm xmlns:a="http://schemas.openxmlformats.org/drawingml/2006/main">
            <a:off x="10784300" y="4076700"/>
            <a:ext cx="219075" cy="2095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B944CAC5-D719-4BC1-9CF9-0CEF60F49705}"/>
              </a:ext>
            </a:extLst>
          </p:cNvPr>
          <p:cNvSpPr>
            <a:spLocks xmlns:a="http://schemas.openxmlformats.org/drawingml/2006/main" noGrp="1"/>
          </p:cNvSpPr>
          <p:nvPr/>
        </p:nvSpPr>
        <p:spPr>
          <a:xfrm xmlns:a="http://schemas.openxmlformats.org/drawingml/2006/main">
            <a:off x="9355550" y="4000500"/>
            <a:ext cx="66675"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72754632-751F-42B0-9BA4-750296723D66}"/>
              </a:ext>
            </a:extLst>
          </p:cNvPr>
          <p:cNvSpPr>
            <a:spLocks xmlns:a="http://schemas.openxmlformats.org/drawingml/2006/main" noGrp="1"/>
          </p:cNvSpPr>
          <p:nvPr/>
        </p:nvSpPr>
        <p:spPr>
          <a:xfrm xmlns:a="http://schemas.openxmlformats.org/drawingml/2006/main">
            <a:off x="9784175" y="4000500"/>
            <a:ext cx="66675"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F80EC26C-3841-45B2-B5BC-AF446775AC40}"/>
              </a:ext>
            </a:extLst>
          </p:cNvPr>
          <p:cNvSpPr>
            <a:spLocks xmlns:a="http://schemas.openxmlformats.org/drawingml/2006/main" noGrp="1"/>
          </p:cNvSpPr>
          <p:nvPr/>
        </p:nvSpPr>
        <p:spPr>
          <a:xfrm xmlns:a="http://schemas.openxmlformats.org/drawingml/2006/main">
            <a:off x="10431875" y="42862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A533EF3E-8C44-4BDD-9336-E3B2A88B20C4}"/>
              </a:ext>
            </a:extLst>
          </p:cNvPr>
          <p:cNvSpPr>
            <a:spLocks xmlns:a="http://schemas.openxmlformats.org/drawingml/2006/main" noGrp="1"/>
          </p:cNvSpPr>
          <p:nvPr/>
        </p:nvSpPr>
        <p:spPr>
          <a:xfrm xmlns:a="http://schemas.openxmlformats.org/drawingml/2006/main">
            <a:off x="10641425" y="4000500"/>
            <a:ext cx="76200"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9FF55793-8DD8-4A29-931A-E749E08E821F}"/>
              </a:ext>
            </a:extLst>
          </p:cNvPr>
          <p:cNvSpPr>
            <a:spLocks xmlns:a="http://schemas.openxmlformats.org/drawingml/2006/main" noGrp="1"/>
          </p:cNvSpPr>
          <p:nvPr/>
        </p:nvSpPr>
        <p:spPr>
          <a:xfrm xmlns:a="http://schemas.openxmlformats.org/drawingml/2006/main">
            <a:off x="11070050" y="4000500"/>
            <a:ext cx="76200" cy="3619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47114615-7D6C-41A5-A7C4-F786434E38C9}"/>
              </a:ext>
            </a:extLst>
          </p:cNvPr>
          <p:cNvSpPr>
            <a:spLocks xmlns:a="http://schemas.openxmlformats.org/drawingml/2006/main" noGrp="1"/>
          </p:cNvSpPr>
          <p:nvPr/>
        </p:nvSpPr>
        <p:spPr>
          <a:xfrm xmlns:a="http://schemas.openxmlformats.org/drawingml/2006/main">
            <a:off x="9355550" y="4362450"/>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1D059C04-DE8E-4E11-B685-8FCB93CA44C9}"/>
              </a:ext>
            </a:extLst>
          </p:cNvPr>
          <p:cNvSpPr>
            <a:spLocks xmlns:a="http://schemas.openxmlformats.org/drawingml/2006/main" noGrp="1"/>
          </p:cNvSpPr>
          <p:nvPr/>
        </p:nvSpPr>
        <p:spPr>
          <a:xfrm xmlns:a="http://schemas.openxmlformats.org/drawingml/2006/main">
            <a:off x="9927050" y="42862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E257FC02-DAB6-4E65-A7AF-41CC5109F3C4}"/>
              </a:ext>
            </a:extLst>
          </p:cNvPr>
          <p:cNvSpPr>
            <a:spLocks xmlns:a="http://schemas.openxmlformats.org/drawingml/2006/main" noGrp="1"/>
          </p:cNvSpPr>
          <p:nvPr/>
        </p:nvSpPr>
        <p:spPr>
          <a:xfrm xmlns:a="http://schemas.openxmlformats.org/drawingml/2006/main">
            <a:off x="10069925" y="42862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F9167261-B11F-47CC-9FD2-BF1AAA40ADA4}"/>
              </a:ext>
            </a:extLst>
          </p:cNvPr>
          <p:cNvSpPr>
            <a:spLocks xmlns:a="http://schemas.openxmlformats.org/drawingml/2006/main" noGrp="1"/>
          </p:cNvSpPr>
          <p:nvPr/>
        </p:nvSpPr>
        <p:spPr>
          <a:xfrm xmlns:a="http://schemas.openxmlformats.org/drawingml/2006/main">
            <a:off x="10355675" y="43624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8DAA0AF8-D3C5-4FB0-8D62-FE5CF061292E}"/>
              </a:ext>
            </a:extLst>
          </p:cNvPr>
          <p:cNvSpPr>
            <a:spLocks xmlns:a="http://schemas.openxmlformats.org/drawingml/2006/main" noGrp="1"/>
          </p:cNvSpPr>
          <p:nvPr/>
        </p:nvSpPr>
        <p:spPr>
          <a:xfrm xmlns:a="http://schemas.openxmlformats.org/drawingml/2006/main">
            <a:off x="10498550" y="43624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68A6C360-2A89-4108-96E1-203A46A3102A}"/>
              </a:ext>
            </a:extLst>
          </p:cNvPr>
          <p:cNvSpPr>
            <a:spLocks xmlns:a="http://schemas.openxmlformats.org/drawingml/2006/main" noGrp="1"/>
          </p:cNvSpPr>
          <p:nvPr/>
        </p:nvSpPr>
        <p:spPr>
          <a:xfrm xmlns:a="http://schemas.openxmlformats.org/drawingml/2006/main">
            <a:off x="10641425" y="4362450"/>
            <a:ext cx="5048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DEE5075E-0DA0-434F-BE1F-116E931F85CC}"/>
              </a:ext>
            </a:extLst>
          </p:cNvPr>
          <p:cNvSpPr>
            <a:spLocks xmlns:a="http://schemas.openxmlformats.org/drawingml/2006/main" noGrp="1"/>
          </p:cNvSpPr>
          <p:nvPr/>
        </p:nvSpPr>
        <p:spPr>
          <a:xfrm xmlns:a="http://schemas.openxmlformats.org/drawingml/2006/main">
            <a:off x="10212800" y="436245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A5C8ED7D-0332-4BE1-977F-568A594B1F75}"/>
              </a:ext>
            </a:extLst>
          </p:cNvPr>
          <p:cNvSpPr>
            <a:spLocks xmlns:a="http://schemas.openxmlformats.org/drawingml/2006/main" noGrp="1"/>
          </p:cNvSpPr>
          <p:nvPr/>
        </p:nvSpPr>
        <p:spPr>
          <a:xfrm xmlns:a="http://schemas.openxmlformats.org/drawingml/2006/main">
            <a:off x="10355675" y="44291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AD48240B-FA8A-4EA4-B4AA-6247644903E0}"/>
              </a:ext>
            </a:extLst>
          </p:cNvPr>
          <p:cNvSpPr>
            <a:spLocks xmlns:a="http://schemas.openxmlformats.org/drawingml/2006/main" noGrp="1"/>
          </p:cNvSpPr>
          <p:nvPr/>
        </p:nvSpPr>
        <p:spPr>
          <a:xfrm xmlns:a="http://schemas.openxmlformats.org/drawingml/2006/main">
            <a:off x="9355550" y="4505325"/>
            <a:ext cx="3524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C6AE1928-A71D-49F6-9502-64457498A0D6}"/>
              </a:ext>
            </a:extLst>
          </p:cNvPr>
          <p:cNvSpPr>
            <a:spLocks xmlns:a="http://schemas.openxmlformats.org/drawingml/2006/main" noGrp="1"/>
          </p:cNvSpPr>
          <p:nvPr/>
        </p:nvSpPr>
        <p:spPr>
          <a:xfrm xmlns:a="http://schemas.openxmlformats.org/drawingml/2006/main">
            <a:off x="9784175" y="4505325"/>
            <a:ext cx="35242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5D2B75B4-9DF6-41B3-993B-626CD68EC92B}"/>
              </a:ext>
            </a:extLst>
          </p:cNvPr>
          <p:cNvSpPr>
            <a:spLocks xmlns:a="http://schemas.openxmlformats.org/drawingml/2006/main" noGrp="1"/>
          </p:cNvSpPr>
          <p:nvPr/>
        </p:nvSpPr>
        <p:spPr>
          <a:xfrm xmlns:a="http://schemas.openxmlformats.org/drawingml/2006/main">
            <a:off x="10212800" y="450532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DDC38E29-0269-4560-A52F-AB8D976A8F67}"/>
              </a:ext>
            </a:extLst>
          </p:cNvPr>
          <p:cNvSpPr>
            <a:spLocks xmlns:a="http://schemas.openxmlformats.org/drawingml/2006/main" noGrp="1"/>
          </p:cNvSpPr>
          <p:nvPr/>
        </p:nvSpPr>
        <p:spPr>
          <a:xfrm xmlns:a="http://schemas.openxmlformats.org/drawingml/2006/main">
            <a:off x="10574750" y="45053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48004C4B-C1A8-4BA8-B0A5-7A527617EFD0}"/>
              </a:ext>
            </a:extLst>
          </p:cNvPr>
          <p:cNvSpPr>
            <a:spLocks xmlns:a="http://schemas.openxmlformats.org/drawingml/2006/main" noGrp="1"/>
          </p:cNvSpPr>
          <p:nvPr/>
        </p:nvSpPr>
        <p:spPr>
          <a:xfrm xmlns:a="http://schemas.openxmlformats.org/drawingml/2006/main">
            <a:off x="10860500" y="45053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DFBF0E85-6539-4F63-A19E-3B62E35C99A6}"/>
              </a:ext>
            </a:extLst>
          </p:cNvPr>
          <p:cNvSpPr>
            <a:spLocks xmlns:a="http://schemas.openxmlformats.org/drawingml/2006/main" noGrp="1"/>
          </p:cNvSpPr>
          <p:nvPr/>
        </p:nvSpPr>
        <p:spPr>
          <a:xfrm xmlns:a="http://schemas.openxmlformats.org/drawingml/2006/main">
            <a:off x="9422225" y="45720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A9EF8E4B-9582-455B-B623-60BB09B6A8DC}"/>
              </a:ext>
            </a:extLst>
          </p:cNvPr>
          <p:cNvSpPr>
            <a:spLocks xmlns:a="http://schemas.openxmlformats.org/drawingml/2006/main" noGrp="1"/>
          </p:cNvSpPr>
          <p:nvPr/>
        </p:nvSpPr>
        <p:spPr>
          <a:xfrm xmlns:a="http://schemas.openxmlformats.org/drawingml/2006/main">
            <a:off x="9565100" y="45720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AB31CB13-7CEC-4DBC-9886-005374D4AA6D}"/>
              </a:ext>
            </a:extLst>
          </p:cNvPr>
          <p:cNvSpPr>
            <a:spLocks xmlns:a="http://schemas.openxmlformats.org/drawingml/2006/main" noGrp="1"/>
          </p:cNvSpPr>
          <p:nvPr/>
        </p:nvSpPr>
        <p:spPr>
          <a:xfrm xmlns:a="http://schemas.openxmlformats.org/drawingml/2006/main">
            <a:off x="9850850" y="4572000"/>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3C78A6C8-860C-4269-BA15-4A09BD9226A1}"/>
              </a:ext>
            </a:extLst>
          </p:cNvPr>
          <p:cNvSpPr>
            <a:spLocks xmlns:a="http://schemas.openxmlformats.org/drawingml/2006/main" noGrp="1"/>
          </p:cNvSpPr>
          <p:nvPr/>
        </p:nvSpPr>
        <p:spPr>
          <a:xfrm xmlns:a="http://schemas.openxmlformats.org/drawingml/2006/main">
            <a:off x="10136600" y="45720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D22C72F4-39C9-4044-B3DC-199F22D94D2E}"/>
              </a:ext>
            </a:extLst>
          </p:cNvPr>
          <p:cNvSpPr>
            <a:spLocks xmlns:a="http://schemas.openxmlformats.org/drawingml/2006/main" noGrp="1"/>
          </p:cNvSpPr>
          <p:nvPr/>
        </p:nvSpPr>
        <p:spPr>
          <a:xfrm xmlns:a="http://schemas.openxmlformats.org/drawingml/2006/main">
            <a:off x="10289000" y="4572000"/>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D03C8AC3-73B3-48F2-95CD-B508AD810852}"/>
              </a:ext>
            </a:extLst>
          </p:cNvPr>
          <p:cNvSpPr>
            <a:spLocks xmlns:a="http://schemas.openxmlformats.org/drawingml/2006/main" noGrp="1"/>
          </p:cNvSpPr>
          <p:nvPr/>
        </p:nvSpPr>
        <p:spPr>
          <a:xfrm xmlns:a="http://schemas.openxmlformats.org/drawingml/2006/main">
            <a:off x="10498550" y="457200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6567D9AD-397C-4934-8EE4-AEA2964F6C5C}"/>
              </a:ext>
            </a:extLst>
          </p:cNvPr>
          <p:cNvSpPr>
            <a:spLocks xmlns:a="http://schemas.openxmlformats.org/drawingml/2006/main" noGrp="1"/>
          </p:cNvSpPr>
          <p:nvPr/>
        </p:nvSpPr>
        <p:spPr>
          <a:xfrm xmlns:a="http://schemas.openxmlformats.org/drawingml/2006/main">
            <a:off x="10717625" y="450532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D464B4A5-511A-4465-97D1-88D5CD70534E}"/>
              </a:ext>
            </a:extLst>
          </p:cNvPr>
          <p:cNvSpPr>
            <a:spLocks xmlns:a="http://schemas.openxmlformats.org/drawingml/2006/main" noGrp="1"/>
          </p:cNvSpPr>
          <p:nvPr/>
        </p:nvSpPr>
        <p:spPr>
          <a:xfrm xmlns:a="http://schemas.openxmlformats.org/drawingml/2006/main">
            <a:off x="11003375" y="450532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0337A344-5DB2-4FC2-AFD7-790D51CAF666}"/>
              </a:ext>
            </a:extLst>
          </p:cNvPr>
          <p:cNvSpPr>
            <a:spLocks xmlns:a="http://schemas.openxmlformats.org/drawingml/2006/main" noGrp="1"/>
          </p:cNvSpPr>
          <p:nvPr/>
        </p:nvSpPr>
        <p:spPr>
          <a:xfrm xmlns:a="http://schemas.openxmlformats.org/drawingml/2006/main">
            <a:off x="9422225" y="4648200"/>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B7F1BBD0-B063-470E-BF31-4143FD2AB35B}"/>
              </a:ext>
            </a:extLst>
          </p:cNvPr>
          <p:cNvSpPr>
            <a:spLocks xmlns:a="http://schemas.openxmlformats.org/drawingml/2006/main" noGrp="1"/>
          </p:cNvSpPr>
          <p:nvPr/>
        </p:nvSpPr>
        <p:spPr>
          <a:xfrm xmlns:a="http://schemas.openxmlformats.org/drawingml/2006/main">
            <a:off x="9784175" y="46482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965D6E6F-3604-434E-9FA6-7EACCDD1359C}"/>
              </a:ext>
            </a:extLst>
          </p:cNvPr>
          <p:cNvSpPr>
            <a:spLocks xmlns:a="http://schemas.openxmlformats.org/drawingml/2006/main" noGrp="1"/>
          </p:cNvSpPr>
          <p:nvPr/>
        </p:nvSpPr>
        <p:spPr>
          <a:xfrm xmlns:a="http://schemas.openxmlformats.org/drawingml/2006/main">
            <a:off x="9993725" y="46482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9602BCB2-03F0-4750-B444-2C2C86E31A19}"/>
              </a:ext>
            </a:extLst>
          </p:cNvPr>
          <p:cNvSpPr>
            <a:spLocks xmlns:a="http://schemas.openxmlformats.org/drawingml/2006/main" noGrp="1"/>
          </p:cNvSpPr>
          <p:nvPr/>
        </p:nvSpPr>
        <p:spPr>
          <a:xfrm xmlns:a="http://schemas.openxmlformats.org/drawingml/2006/main">
            <a:off x="10212800" y="46482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B93AACE3-0AF6-4401-8E8A-D4588EC8CEA4}"/>
              </a:ext>
            </a:extLst>
          </p:cNvPr>
          <p:cNvSpPr>
            <a:spLocks xmlns:a="http://schemas.openxmlformats.org/drawingml/2006/main" noGrp="1"/>
          </p:cNvSpPr>
          <p:nvPr/>
        </p:nvSpPr>
        <p:spPr>
          <a:xfrm xmlns:a="http://schemas.openxmlformats.org/drawingml/2006/main">
            <a:off x="10431875" y="4648200"/>
            <a:ext cx="4953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B8DC1C74-8400-4524-BCC9-1FB338B99274}"/>
              </a:ext>
            </a:extLst>
          </p:cNvPr>
          <p:cNvSpPr>
            <a:spLocks xmlns:a="http://schemas.openxmlformats.org/drawingml/2006/main" noGrp="1"/>
          </p:cNvSpPr>
          <p:nvPr/>
        </p:nvSpPr>
        <p:spPr>
          <a:xfrm xmlns:a="http://schemas.openxmlformats.org/drawingml/2006/main">
            <a:off x="11003375" y="46482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08BCA27D-91A6-4AA6-B175-DD1D9F054DC4}"/>
              </a:ext>
            </a:extLst>
          </p:cNvPr>
          <p:cNvSpPr>
            <a:spLocks xmlns:a="http://schemas.openxmlformats.org/drawingml/2006/main" noGrp="1"/>
          </p:cNvSpPr>
          <p:nvPr/>
        </p:nvSpPr>
        <p:spPr>
          <a:xfrm xmlns:a="http://schemas.openxmlformats.org/drawingml/2006/main">
            <a:off x="9422225"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98DA35BE-3346-4F0A-826B-F7356CD8B18F}"/>
              </a:ext>
            </a:extLst>
          </p:cNvPr>
          <p:cNvSpPr>
            <a:spLocks xmlns:a="http://schemas.openxmlformats.org/drawingml/2006/main" noGrp="1"/>
          </p:cNvSpPr>
          <p:nvPr/>
        </p:nvSpPr>
        <p:spPr>
          <a:xfrm xmlns:a="http://schemas.openxmlformats.org/drawingml/2006/main">
            <a:off x="9565100"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5BF77148-F901-4CDA-B47E-D6B9C8DE9531}"/>
              </a:ext>
            </a:extLst>
          </p:cNvPr>
          <p:cNvSpPr>
            <a:spLocks xmlns:a="http://schemas.openxmlformats.org/drawingml/2006/main" noGrp="1"/>
          </p:cNvSpPr>
          <p:nvPr/>
        </p:nvSpPr>
        <p:spPr>
          <a:xfrm xmlns:a="http://schemas.openxmlformats.org/drawingml/2006/main">
            <a:off x="9993725" y="47148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EA859070-9A9D-4B3A-BECC-9343F99DBD0F}"/>
              </a:ext>
            </a:extLst>
          </p:cNvPr>
          <p:cNvSpPr>
            <a:spLocks xmlns:a="http://schemas.openxmlformats.org/drawingml/2006/main" noGrp="1"/>
          </p:cNvSpPr>
          <p:nvPr/>
        </p:nvSpPr>
        <p:spPr>
          <a:xfrm xmlns:a="http://schemas.openxmlformats.org/drawingml/2006/main">
            <a:off x="10355675" y="4714875"/>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C15C7A94-5EC5-47BC-8C0D-CEF422E25ACC}"/>
              </a:ext>
            </a:extLst>
          </p:cNvPr>
          <p:cNvSpPr>
            <a:spLocks xmlns:a="http://schemas.openxmlformats.org/drawingml/2006/main" noGrp="1"/>
          </p:cNvSpPr>
          <p:nvPr/>
        </p:nvSpPr>
        <p:spPr>
          <a:xfrm xmlns:a="http://schemas.openxmlformats.org/drawingml/2006/main">
            <a:off x="10717625" y="4714875"/>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F014AF84-BA2C-4C00-A2C6-24014279185E}"/>
              </a:ext>
            </a:extLst>
          </p:cNvPr>
          <p:cNvSpPr>
            <a:spLocks xmlns:a="http://schemas.openxmlformats.org/drawingml/2006/main" noGrp="1"/>
          </p:cNvSpPr>
          <p:nvPr/>
        </p:nvSpPr>
        <p:spPr>
          <a:xfrm xmlns:a="http://schemas.openxmlformats.org/drawingml/2006/main">
            <a:off x="11070050" y="47148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8275B448-3942-4B7E-9416-039DCB7E840D}"/>
              </a:ext>
            </a:extLst>
          </p:cNvPr>
          <p:cNvSpPr>
            <a:spLocks xmlns:a="http://schemas.openxmlformats.org/drawingml/2006/main" noGrp="1"/>
          </p:cNvSpPr>
          <p:nvPr/>
        </p:nvSpPr>
        <p:spPr>
          <a:xfrm xmlns:a="http://schemas.openxmlformats.org/drawingml/2006/main">
            <a:off x="9565100" y="4791075"/>
            <a:ext cx="3619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8D2C8068-6DEB-46A3-8587-2840D214AE30}"/>
              </a:ext>
            </a:extLst>
          </p:cNvPr>
          <p:cNvSpPr>
            <a:spLocks xmlns:a="http://schemas.openxmlformats.org/drawingml/2006/main" noGrp="1"/>
          </p:cNvSpPr>
          <p:nvPr/>
        </p:nvSpPr>
        <p:spPr>
          <a:xfrm xmlns:a="http://schemas.openxmlformats.org/drawingml/2006/main">
            <a:off x="9993725" y="479107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221EE3CF-0C2E-4F0A-B59B-E3B50495E34E}"/>
              </a:ext>
            </a:extLst>
          </p:cNvPr>
          <p:cNvSpPr>
            <a:spLocks xmlns:a="http://schemas.openxmlformats.org/drawingml/2006/main" noGrp="1"/>
          </p:cNvSpPr>
          <p:nvPr/>
        </p:nvSpPr>
        <p:spPr>
          <a:xfrm xmlns:a="http://schemas.openxmlformats.org/drawingml/2006/main">
            <a:off x="10574750" y="4791075"/>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26261A33-430F-4C90-B802-02CF2404BF91}"/>
              </a:ext>
            </a:extLst>
          </p:cNvPr>
          <p:cNvSpPr>
            <a:spLocks xmlns:a="http://schemas.openxmlformats.org/drawingml/2006/main" noGrp="1"/>
          </p:cNvSpPr>
          <p:nvPr/>
        </p:nvSpPr>
        <p:spPr>
          <a:xfrm xmlns:a="http://schemas.openxmlformats.org/drawingml/2006/main">
            <a:off x="10927175" y="4791075"/>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DC441D15-4C60-444F-B67A-953D9264B709}"/>
              </a:ext>
            </a:extLst>
          </p:cNvPr>
          <p:cNvSpPr>
            <a:spLocks xmlns:a="http://schemas.openxmlformats.org/drawingml/2006/main" noGrp="1"/>
          </p:cNvSpPr>
          <p:nvPr/>
        </p:nvSpPr>
        <p:spPr>
          <a:xfrm xmlns:a="http://schemas.openxmlformats.org/drawingml/2006/main">
            <a:off x="9498425"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AF034B5B-0169-402E-A823-31F2D7337BB8}"/>
              </a:ext>
            </a:extLst>
          </p:cNvPr>
          <p:cNvSpPr>
            <a:spLocks xmlns:a="http://schemas.openxmlformats.org/drawingml/2006/main" noGrp="1"/>
          </p:cNvSpPr>
          <p:nvPr/>
        </p:nvSpPr>
        <p:spPr>
          <a:xfrm xmlns:a="http://schemas.openxmlformats.org/drawingml/2006/main">
            <a:off x="9707975" y="48672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E6DE65EE-1C02-427B-A4D8-896221C3BA48}"/>
              </a:ext>
            </a:extLst>
          </p:cNvPr>
          <p:cNvSpPr>
            <a:spLocks xmlns:a="http://schemas.openxmlformats.org/drawingml/2006/main" noGrp="1"/>
          </p:cNvSpPr>
          <p:nvPr/>
        </p:nvSpPr>
        <p:spPr>
          <a:xfrm xmlns:a="http://schemas.openxmlformats.org/drawingml/2006/main">
            <a:off x="9850850" y="48672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9D4AC72E-C68A-4EB2-84A6-9D81C2D69A46}"/>
              </a:ext>
            </a:extLst>
          </p:cNvPr>
          <p:cNvSpPr>
            <a:spLocks xmlns:a="http://schemas.openxmlformats.org/drawingml/2006/main" noGrp="1"/>
          </p:cNvSpPr>
          <p:nvPr/>
        </p:nvSpPr>
        <p:spPr>
          <a:xfrm xmlns:a="http://schemas.openxmlformats.org/drawingml/2006/main">
            <a:off x="10069925"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679E2B67-EA87-413E-A5EF-328E5DC3695F}"/>
              </a:ext>
            </a:extLst>
          </p:cNvPr>
          <p:cNvSpPr>
            <a:spLocks xmlns:a="http://schemas.openxmlformats.org/drawingml/2006/main" noGrp="1"/>
          </p:cNvSpPr>
          <p:nvPr/>
        </p:nvSpPr>
        <p:spPr>
          <a:xfrm xmlns:a="http://schemas.openxmlformats.org/drawingml/2006/main">
            <a:off x="10289000" y="479107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894C78EA-0A81-4B01-B085-32F8F4CFFAF1}"/>
              </a:ext>
            </a:extLst>
          </p:cNvPr>
          <p:cNvSpPr>
            <a:spLocks xmlns:a="http://schemas.openxmlformats.org/drawingml/2006/main" noGrp="1"/>
          </p:cNvSpPr>
          <p:nvPr/>
        </p:nvSpPr>
        <p:spPr>
          <a:xfrm xmlns:a="http://schemas.openxmlformats.org/drawingml/2006/main">
            <a:off x="10498550" y="486727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B03146EB-8C18-489D-9838-3737B1DC21CD}"/>
              </a:ext>
            </a:extLst>
          </p:cNvPr>
          <p:cNvSpPr>
            <a:spLocks xmlns:a="http://schemas.openxmlformats.org/drawingml/2006/main" noGrp="1"/>
          </p:cNvSpPr>
          <p:nvPr/>
        </p:nvSpPr>
        <p:spPr>
          <a:xfrm xmlns:a="http://schemas.openxmlformats.org/drawingml/2006/main">
            <a:off x="10717625"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AC4FA4F9-F299-401E-A544-A0260E3B5842}"/>
              </a:ext>
            </a:extLst>
          </p:cNvPr>
          <p:cNvSpPr>
            <a:spLocks xmlns:a="http://schemas.openxmlformats.org/drawingml/2006/main" noGrp="1"/>
          </p:cNvSpPr>
          <p:nvPr/>
        </p:nvSpPr>
        <p:spPr>
          <a:xfrm xmlns:a="http://schemas.openxmlformats.org/drawingml/2006/main">
            <a:off x="10860500"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46882887-5D63-4B31-97BE-7C8A70CE93F4}"/>
              </a:ext>
            </a:extLst>
          </p:cNvPr>
          <p:cNvSpPr>
            <a:spLocks xmlns:a="http://schemas.openxmlformats.org/drawingml/2006/main" noGrp="1"/>
          </p:cNvSpPr>
          <p:nvPr/>
        </p:nvSpPr>
        <p:spPr>
          <a:xfrm xmlns:a="http://schemas.openxmlformats.org/drawingml/2006/main">
            <a:off x="11003375" y="48672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BD6BBFBB-DC8B-4B35-A957-8D4A95F90B23}"/>
              </a:ext>
            </a:extLst>
          </p:cNvPr>
          <p:cNvSpPr>
            <a:spLocks xmlns:a="http://schemas.openxmlformats.org/drawingml/2006/main" noGrp="1"/>
          </p:cNvSpPr>
          <p:nvPr/>
        </p:nvSpPr>
        <p:spPr>
          <a:xfrm xmlns:a="http://schemas.openxmlformats.org/drawingml/2006/main">
            <a:off x="9565100"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921C7152-BAD1-4F10-8711-53DA38A2472E}"/>
              </a:ext>
            </a:extLst>
          </p:cNvPr>
          <p:cNvSpPr>
            <a:spLocks xmlns:a="http://schemas.openxmlformats.org/drawingml/2006/main" noGrp="1"/>
          </p:cNvSpPr>
          <p:nvPr/>
        </p:nvSpPr>
        <p:spPr>
          <a:xfrm xmlns:a="http://schemas.openxmlformats.org/drawingml/2006/main">
            <a:off x="978417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9710B326-93B6-4015-905C-81C8330E583F}"/>
              </a:ext>
            </a:extLst>
          </p:cNvPr>
          <p:cNvSpPr>
            <a:spLocks xmlns:a="http://schemas.openxmlformats.org/drawingml/2006/main" noGrp="1"/>
          </p:cNvSpPr>
          <p:nvPr/>
        </p:nvSpPr>
        <p:spPr>
          <a:xfrm xmlns:a="http://schemas.openxmlformats.org/drawingml/2006/main">
            <a:off x="999372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F96B8B2D-40DC-4CA9-871C-B9C8E540B608}"/>
              </a:ext>
            </a:extLst>
          </p:cNvPr>
          <p:cNvSpPr>
            <a:spLocks xmlns:a="http://schemas.openxmlformats.org/drawingml/2006/main" noGrp="1"/>
          </p:cNvSpPr>
          <p:nvPr/>
        </p:nvSpPr>
        <p:spPr>
          <a:xfrm xmlns:a="http://schemas.openxmlformats.org/drawingml/2006/main">
            <a:off x="10289000" y="4933950"/>
            <a:ext cx="6381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6D934C6B-3B2A-4E68-95E1-ECA5F14B8C57}"/>
              </a:ext>
            </a:extLst>
          </p:cNvPr>
          <p:cNvSpPr>
            <a:spLocks xmlns:a="http://schemas.openxmlformats.org/drawingml/2006/main" noGrp="1"/>
          </p:cNvSpPr>
          <p:nvPr/>
        </p:nvSpPr>
        <p:spPr>
          <a:xfrm xmlns:a="http://schemas.openxmlformats.org/drawingml/2006/main">
            <a:off x="11003375" y="49339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86C6508E-2B12-4453-8D87-EE27F6D5D600}"/>
              </a:ext>
            </a:extLst>
          </p:cNvPr>
          <p:cNvSpPr>
            <a:spLocks xmlns:a="http://schemas.openxmlformats.org/drawingml/2006/main" noGrp="1"/>
          </p:cNvSpPr>
          <p:nvPr/>
        </p:nvSpPr>
        <p:spPr>
          <a:xfrm xmlns:a="http://schemas.openxmlformats.org/drawingml/2006/main">
            <a:off x="9641300"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632DC1B3-FE10-47B7-A08B-8BE58C98F136}"/>
              </a:ext>
            </a:extLst>
          </p:cNvPr>
          <p:cNvSpPr>
            <a:spLocks xmlns:a="http://schemas.openxmlformats.org/drawingml/2006/main" noGrp="1"/>
          </p:cNvSpPr>
          <p:nvPr/>
        </p:nvSpPr>
        <p:spPr>
          <a:xfrm xmlns:a="http://schemas.openxmlformats.org/drawingml/2006/main">
            <a:off x="9993725" y="5010150"/>
            <a:ext cx="2952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9E58D436-55A0-4B5A-8C54-339BD02D41D5}"/>
              </a:ext>
            </a:extLst>
          </p:cNvPr>
          <p:cNvSpPr>
            <a:spLocks xmlns:a="http://schemas.openxmlformats.org/drawingml/2006/main" noGrp="1"/>
          </p:cNvSpPr>
          <p:nvPr/>
        </p:nvSpPr>
        <p:spPr>
          <a:xfrm xmlns:a="http://schemas.openxmlformats.org/drawingml/2006/main">
            <a:off x="10498550"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479716A0-45C4-45D6-B9C1-CA8B58569578}"/>
              </a:ext>
            </a:extLst>
          </p:cNvPr>
          <p:cNvSpPr>
            <a:spLocks xmlns:a="http://schemas.openxmlformats.org/drawingml/2006/main" noGrp="1"/>
          </p:cNvSpPr>
          <p:nvPr/>
        </p:nvSpPr>
        <p:spPr>
          <a:xfrm xmlns:a="http://schemas.openxmlformats.org/drawingml/2006/main">
            <a:off x="10717625" y="501015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58CEBDD0-1C7A-4A3B-8AC9-EFB41E40D72F}"/>
              </a:ext>
            </a:extLst>
          </p:cNvPr>
          <p:cNvSpPr>
            <a:spLocks xmlns:a="http://schemas.openxmlformats.org/drawingml/2006/main" noGrp="1"/>
          </p:cNvSpPr>
          <p:nvPr/>
        </p:nvSpPr>
        <p:spPr>
          <a:xfrm xmlns:a="http://schemas.openxmlformats.org/drawingml/2006/main">
            <a:off x="11070050" y="501015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D717FBD7-1570-486B-94FE-B4E711B6CD59}"/>
              </a:ext>
            </a:extLst>
          </p:cNvPr>
          <p:cNvSpPr>
            <a:spLocks xmlns:a="http://schemas.openxmlformats.org/drawingml/2006/main" noGrp="1"/>
          </p:cNvSpPr>
          <p:nvPr/>
        </p:nvSpPr>
        <p:spPr>
          <a:xfrm xmlns:a="http://schemas.openxmlformats.org/drawingml/2006/main">
            <a:off x="9355550" y="4867275"/>
            <a:ext cx="66675" cy="28575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11F902EF-3957-4087-8D3E-CCF9871611CA}"/>
              </a:ext>
            </a:extLst>
          </p:cNvPr>
          <p:cNvSpPr>
            <a:spLocks xmlns:a="http://schemas.openxmlformats.org/drawingml/2006/main" noGrp="1"/>
          </p:cNvSpPr>
          <p:nvPr/>
        </p:nvSpPr>
        <p:spPr>
          <a:xfrm xmlns:a="http://schemas.openxmlformats.org/drawingml/2006/main">
            <a:off x="9498425" y="5076825"/>
            <a:ext cx="42862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843A7BC3-D034-4F09-8A1D-2A7F080D70C9}"/>
              </a:ext>
            </a:extLst>
          </p:cNvPr>
          <p:cNvSpPr>
            <a:spLocks xmlns:a="http://schemas.openxmlformats.org/drawingml/2006/main" noGrp="1"/>
          </p:cNvSpPr>
          <p:nvPr/>
        </p:nvSpPr>
        <p:spPr>
          <a:xfrm xmlns:a="http://schemas.openxmlformats.org/drawingml/2006/main">
            <a:off x="9993725" y="50768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D863B0F8-DA49-4DB4-836D-905BF722A568}"/>
              </a:ext>
            </a:extLst>
          </p:cNvPr>
          <p:cNvSpPr>
            <a:spLocks xmlns:a="http://schemas.openxmlformats.org/drawingml/2006/main" noGrp="1"/>
          </p:cNvSpPr>
          <p:nvPr/>
        </p:nvSpPr>
        <p:spPr>
          <a:xfrm xmlns:a="http://schemas.openxmlformats.org/drawingml/2006/main">
            <a:off x="10289000" y="507682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404C09AB-4AB8-436F-8B98-A3F1FAD1E80E}"/>
              </a:ext>
            </a:extLst>
          </p:cNvPr>
          <p:cNvSpPr>
            <a:spLocks xmlns:a="http://schemas.openxmlformats.org/drawingml/2006/main" noGrp="1"/>
          </p:cNvSpPr>
          <p:nvPr/>
        </p:nvSpPr>
        <p:spPr>
          <a:xfrm xmlns:a="http://schemas.openxmlformats.org/drawingml/2006/main">
            <a:off x="10498550" y="5076825"/>
            <a:ext cx="3619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E7EBC9A7-1320-4C7B-8FFE-A9869B470DC0}"/>
              </a:ext>
            </a:extLst>
          </p:cNvPr>
          <p:cNvSpPr>
            <a:spLocks xmlns:a="http://schemas.openxmlformats.org/drawingml/2006/main" noGrp="1"/>
          </p:cNvSpPr>
          <p:nvPr/>
        </p:nvSpPr>
        <p:spPr>
          <a:xfrm xmlns:a="http://schemas.openxmlformats.org/drawingml/2006/main">
            <a:off x="10927175" y="5076825"/>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AD294876-2200-4619-BE27-BB3CCB13F33B}"/>
              </a:ext>
            </a:extLst>
          </p:cNvPr>
          <p:cNvSpPr>
            <a:spLocks xmlns:a="http://schemas.openxmlformats.org/drawingml/2006/main" noGrp="1"/>
          </p:cNvSpPr>
          <p:nvPr/>
        </p:nvSpPr>
        <p:spPr>
          <a:xfrm xmlns:a="http://schemas.openxmlformats.org/drawingml/2006/main">
            <a:off x="9927050" y="515302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CD5B2C17-47C2-4AE0-94C1-51A62A7A293F}"/>
              </a:ext>
            </a:extLst>
          </p:cNvPr>
          <p:cNvSpPr>
            <a:spLocks xmlns:a="http://schemas.openxmlformats.org/drawingml/2006/main" noGrp="1"/>
          </p:cNvSpPr>
          <p:nvPr/>
        </p:nvSpPr>
        <p:spPr>
          <a:xfrm xmlns:a="http://schemas.openxmlformats.org/drawingml/2006/main">
            <a:off x="10069925"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6D1CBF75-9738-42F1-AC46-668E890B1418}"/>
              </a:ext>
            </a:extLst>
          </p:cNvPr>
          <p:cNvSpPr>
            <a:spLocks xmlns:a="http://schemas.openxmlformats.org/drawingml/2006/main" noGrp="1"/>
          </p:cNvSpPr>
          <p:nvPr/>
        </p:nvSpPr>
        <p:spPr>
          <a:xfrm xmlns:a="http://schemas.openxmlformats.org/drawingml/2006/main">
            <a:off x="10431875"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9A0A0169-2DB9-461A-98C7-5AB55B1CCCA7}"/>
              </a:ext>
            </a:extLst>
          </p:cNvPr>
          <p:cNvSpPr>
            <a:spLocks xmlns:a="http://schemas.openxmlformats.org/drawingml/2006/main" noGrp="1"/>
          </p:cNvSpPr>
          <p:nvPr/>
        </p:nvSpPr>
        <p:spPr>
          <a:xfrm xmlns:a="http://schemas.openxmlformats.org/drawingml/2006/main">
            <a:off x="10784300" y="5153025"/>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950A0ABF-CA2D-4A71-A96E-D258E0FCAE4A}"/>
              </a:ext>
            </a:extLst>
          </p:cNvPr>
          <p:cNvSpPr>
            <a:spLocks xmlns:a="http://schemas.openxmlformats.org/drawingml/2006/main" noGrp="1"/>
          </p:cNvSpPr>
          <p:nvPr/>
        </p:nvSpPr>
        <p:spPr>
          <a:xfrm xmlns:a="http://schemas.openxmlformats.org/drawingml/2006/main">
            <a:off x="9355550" y="5219700"/>
            <a:ext cx="4953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7F6FF33E-CA1F-44B8-95A5-68B735A628E0}"/>
              </a:ext>
            </a:extLst>
          </p:cNvPr>
          <p:cNvSpPr>
            <a:spLocks xmlns:a="http://schemas.openxmlformats.org/drawingml/2006/main" noGrp="1"/>
          </p:cNvSpPr>
          <p:nvPr/>
        </p:nvSpPr>
        <p:spPr>
          <a:xfrm xmlns:a="http://schemas.openxmlformats.org/drawingml/2006/main">
            <a:off x="9927050" y="5219700"/>
            <a:ext cx="2095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A73B47C3-CF34-4051-A256-C24819E93024}"/>
              </a:ext>
            </a:extLst>
          </p:cNvPr>
          <p:cNvSpPr>
            <a:spLocks xmlns:a="http://schemas.openxmlformats.org/drawingml/2006/main" noGrp="1"/>
          </p:cNvSpPr>
          <p:nvPr/>
        </p:nvSpPr>
        <p:spPr>
          <a:xfrm xmlns:a="http://schemas.openxmlformats.org/drawingml/2006/main">
            <a:off x="10289000" y="5219700"/>
            <a:ext cx="666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B194480D-DC86-4146-B8F5-E7EC27A8441A}"/>
              </a:ext>
            </a:extLst>
          </p:cNvPr>
          <p:cNvSpPr>
            <a:spLocks xmlns:a="http://schemas.openxmlformats.org/drawingml/2006/main" noGrp="1"/>
          </p:cNvSpPr>
          <p:nvPr/>
        </p:nvSpPr>
        <p:spPr>
          <a:xfrm xmlns:a="http://schemas.openxmlformats.org/drawingml/2006/main">
            <a:off x="10641425" y="52197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2A7D023F-BE16-445F-B520-9F3D22AC7E97}"/>
              </a:ext>
            </a:extLst>
          </p:cNvPr>
          <p:cNvSpPr>
            <a:spLocks xmlns:a="http://schemas.openxmlformats.org/drawingml/2006/main" noGrp="1"/>
          </p:cNvSpPr>
          <p:nvPr/>
        </p:nvSpPr>
        <p:spPr>
          <a:xfrm xmlns:a="http://schemas.openxmlformats.org/drawingml/2006/main">
            <a:off x="10784300" y="5219700"/>
            <a:ext cx="762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94B54750-0AB5-4867-8B09-353952A50DEB}"/>
              </a:ext>
            </a:extLst>
          </p:cNvPr>
          <p:cNvSpPr>
            <a:spLocks xmlns:a="http://schemas.openxmlformats.org/drawingml/2006/main" noGrp="1"/>
          </p:cNvSpPr>
          <p:nvPr/>
        </p:nvSpPr>
        <p:spPr>
          <a:xfrm xmlns:a="http://schemas.openxmlformats.org/drawingml/2006/main">
            <a:off x="10927175" y="5219700"/>
            <a:ext cx="2190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08FF3BD6-811D-450A-BC57-75AA332A25B2}"/>
              </a:ext>
            </a:extLst>
          </p:cNvPr>
          <p:cNvSpPr>
            <a:spLocks xmlns:a="http://schemas.openxmlformats.org/drawingml/2006/main" noGrp="1"/>
          </p:cNvSpPr>
          <p:nvPr/>
        </p:nvSpPr>
        <p:spPr>
          <a:xfrm xmlns:a="http://schemas.openxmlformats.org/drawingml/2006/main">
            <a:off x="10136600" y="52959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5ABB9BCD-04B7-4478-8266-6F8063D9C71F}"/>
              </a:ext>
            </a:extLst>
          </p:cNvPr>
          <p:cNvSpPr>
            <a:spLocks xmlns:a="http://schemas.openxmlformats.org/drawingml/2006/main" noGrp="1"/>
          </p:cNvSpPr>
          <p:nvPr/>
        </p:nvSpPr>
        <p:spPr>
          <a:xfrm xmlns:a="http://schemas.openxmlformats.org/drawingml/2006/main">
            <a:off x="10355675" y="5295900"/>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4F951356-0624-4698-9053-F04C1160F0FD}"/>
              </a:ext>
            </a:extLst>
          </p:cNvPr>
          <p:cNvSpPr>
            <a:spLocks xmlns:a="http://schemas.openxmlformats.org/drawingml/2006/main" noGrp="1"/>
          </p:cNvSpPr>
          <p:nvPr/>
        </p:nvSpPr>
        <p:spPr>
          <a:xfrm xmlns:a="http://schemas.openxmlformats.org/drawingml/2006/main">
            <a:off x="10498550" y="521970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1" name="">
            <a:extLst xmlns:a="http://schemas.openxmlformats.org/drawingml/2006/main">
              <a:ext uri="{FF2B5EF4-FFF2-40B4-BE49-F238E27FC236}">
                <a16:creationId xmlns:a16="http://schemas.microsoft.com/office/drawing/2014/main" id="{9C2E72C9-4A11-45CF-8C14-066FFB693CE3}"/>
              </a:ext>
            </a:extLst>
          </p:cNvPr>
          <p:cNvSpPr>
            <a:spLocks xmlns:a="http://schemas.openxmlformats.org/drawingml/2006/main" noGrp="1"/>
          </p:cNvSpPr>
          <p:nvPr/>
        </p:nvSpPr>
        <p:spPr>
          <a:xfrm xmlns:a="http://schemas.openxmlformats.org/drawingml/2006/main">
            <a:off x="10784300" y="5295900"/>
            <a:ext cx="1428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2" name="">
            <a:extLst xmlns:a="http://schemas.openxmlformats.org/drawingml/2006/main">
              <a:ext uri="{FF2B5EF4-FFF2-40B4-BE49-F238E27FC236}">
                <a16:creationId xmlns:a16="http://schemas.microsoft.com/office/drawing/2014/main" id="{6DE0640C-3DC5-44C7-9E9F-FC5C38BF18DA}"/>
              </a:ext>
            </a:extLst>
          </p:cNvPr>
          <p:cNvSpPr>
            <a:spLocks xmlns:a="http://schemas.openxmlformats.org/drawingml/2006/main" noGrp="1"/>
          </p:cNvSpPr>
          <p:nvPr/>
        </p:nvSpPr>
        <p:spPr>
          <a:xfrm xmlns:a="http://schemas.openxmlformats.org/drawingml/2006/main">
            <a:off x="10069925" y="5362575"/>
            <a:ext cx="7905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3" name="">
            <a:extLst xmlns:a="http://schemas.openxmlformats.org/drawingml/2006/main">
              <a:ext uri="{FF2B5EF4-FFF2-40B4-BE49-F238E27FC236}">
                <a16:creationId xmlns:a16="http://schemas.microsoft.com/office/drawing/2014/main" id="{79486747-9663-489B-BAC8-4A37202D7A7C}"/>
              </a:ext>
            </a:extLst>
          </p:cNvPr>
          <p:cNvSpPr>
            <a:spLocks xmlns:a="http://schemas.openxmlformats.org/drawingml/2006/main" noGrp="1"/>
          </p:cNvSpPr>
          <p:nvPr/>
        </p:nvSpPr>
        <p:spPr>
          <a:xfrm xmlns:a="http://schemas.openxmlformats.org/drawingml/2006/main">
            <a:off x="10927175" y="5362575"/>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4" name="">
            <a:extLst xmlns:a="http://schemas.openxmlformats.org/drawingml/2006/main">
              <a:ext uri="{FF2B5EF4-FFF2-40B4-BE49-F238E27FC236}">
                <a16:creationId xmlns:a16="http://schemas.microsoft.com/office/drawing/2014/main" id="{87745802-127B-4A0C-BCDD-53CB72F76311}"/>
              </a:ext>
            </a:extLst>
          </p:cNvPr>
          <p:cNvSpPr>
            <a:spLocks xmlns:a="http://schemas.openxmlformats.org/drawingml/2006/main" noGrp="1"/>
          </p:cNvSpPr>
          <p:nvPr/>
        </p:nvSpPr>
        <p:spPr>
          <a:xfrm xmlns:a="http://schemas.openxmlformats.org/drawingml/2006/main">
            <a:off x="9927050" y="5362575"/>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5" name="">
            <a:extLst xmlns:a="http://schemas.openxmlformats.org/drawingml/2006/main">
              <a:ext uri="{FF2B5EF4-FFF2-40B4-BE49-F238E27FC236}">
                <a16:creationId xmlns:a16="http://schemas.microsoft.com/office/drawing/2014/main" id="{59EA059E-3212-47BC-807C-96327D982D45}"/>
              </a:ext>
            </a:extLst>
          </p:cNvPr>
          <p:cNvSpPr>
            <a:spLocks xmlns:a="http://schemas.openxmlformats.org/drawingml/2006/main" noGrp="1"/>
          </p:cNvSpPr>
          <p:nvPr/>
        </p:nvSpPr>
        <p:spPr>
          <a:xfrm xmlns:a="http://schemas.openxmlformats.org/drawingml/2006/main">
            <a:off x="10136600" y="5438775"/>
            <a:ext cx="2190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6" name="">
            <a:extLst xmlns:a="http://schemas.openxmlformats.org/drawingml/2006/main">
              <a:ext uri="{FF2B5EF4-FFF2-40B4-BE49-F238E27FC236}">
                <a16:creationId xmlns:a16="http://schemas.microsoft.com/office/drawing/2014/main" id="{0974D809-004C-4E54-84FD-ACBE4C67BA62}"/>
              </a:ext>
            </a:extLst>
          </p:cNvPr>
          <p:cNvSpPr>
            <a:spLocks xmlns:a="http://schemas.openxmlformats.org/drawingml/2006/main" noGrp="1"/>
          </p:cNvSpPr>
          <p:nvPr/>
        </p:nvSpPr>
        <p:spPr>
          <a:xfrm xmlns:a="http://schemas.openxmlformats.org/drawingml/2006/main">
            <a:off x="10431875" y="5438775"/>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7" name="">
            <a:extLst xmlns:a="http://schemas.openxmlformats.org/drawingml/2006/main">
              <a:ext uri="{FF2B5EF4-FFF2-40B4-BE49-F238E27FC236}">
                <a16:creationId xmlns:a16="http://schemas.microsoft.com/office/drawing/2014/main" id="{F1A06ECC-5184-487B-82B4-FA41E489EF3D}"/>
              </a:ext>
            </a:extLst>
          </p:cNvPr>
          <p:cNvSpPr>
            <a:spLocks xmlns:a="http://schemas.openxmlformats.org/drawingml/2006/main" noGrp="1"/>
          </p:cNvSpPr>
          <p:nvPr/>
        </p:nvSpPr>
        <p:spPr>
          <a:xfrm xmlns:a="http://schemas.openxmlformats.org/drawingml/2006/main">
            <a:off x="10641425" y="5438775"/>
            <a:ext cx="7620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8" name="">
            <a:extLst xmlns:a="http://schemas.openxmlformats.org/drawingml/2006/main">
              <a:ext uri="{FF2B5EF4-FFF2-40B4-BE49-F238E27FC236}">
                <a16:creationId xmlns:a16="http://schemas.microsoft.com/office/drawing/2014/main" id="{56183109-5064-459A-9D48-1831BF5C2961}"/>
              </a:ext>
            </a:extLst>
          </p:cNvPr>
          <p:cNvSpPr>
            <a:spLocks xmlns:a="http://schemas.openxmlformats.org/drawingml/2006/main" noGrp="1"/>
          </p:cNvSpPr>
          <p:nvPr/>
        </p:nvSpPr>
        <p:spPr>
          <a:xfrm xmlns:a="http://schemas.openxmlformats.org/drawingml/2006/main">
            <a:off x="10784300" y="5438775"/>
            <a:ext cx="3619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59" name="">
            <a:extLst xmlns:a="http://schemas.openxmlformats.org/drawingml/2006/main">
              <a:ext uri="{FF2B5EF4-FFF2-40B4-BE49-F238E27FC236}">
                <a16:creationId xmlns:a16="http://schemas.microsoft.com/office/drawing/2014/main" id="{F64207C4-9AD6-4D3E-B1FA-92D7DB243E06}"/>
              </a:ext>
            </a:extLst>
          </p:cNvPr>
          <p:cNvSpPr>
            <a:spLocks xmlns:a="http://schemas.openxmlformats.org/drawingml/2006/main" noGrp="1"/>
          </p:cNvSpPr>
          <p:nvPr/>
        </p:nvSpPr>
        <p:spPr>
          <a:xfrm xmlns:a="http://schemas.openxmlformats.org/drawingml/2006/main">
            <a:off x="9498425" y="5362575"/>
            <a:ext cx="209550" cy="2190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0" name="">
            <a:extLst xmlns:a="http://schemas.openxmlformats.org/drawingml/2006/main">
              <a:ext uri="{FF2B5EF4-FFF2-40B4-BE49-F238E27FC236}">
                <a16:creationId xmlns:a16="http://schemas.microsoft.com/office/drawing/2014/main" id="{162E87BE-0DAA-4660-9D3E-D814AECB7D09}"/>
              </a:ext>
            </a:extLst>
          </p:cNvPr>
          <p:cNvSpPr>
            <a:spLocks xmlns:a="http://schemas.openxmlformats.org/drawingml/2006/main" noGrp="1"/>
          </p:cNvSpPr>
          <p:nvPr/>
        </p:nvSpPr>
        <p:spPr>
          <a:xfrm xmlns:a="http://schemas.openxmlformats.org/drawingml/2006/main">
            <a:off x="9927050" y="55054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1" name="">
            <a:extLst xmlns:a="http://schemas.openxmlformats.org/drawingml/2006/main">
              <a:ext uri="{FF2B5EF4-FFF2-40B4-BE49-F238E27FC236}">
                <a16:creationId xmlns:a16="http://schemas.microsoft.com/office/drawing/2014/main" id="{EA2C9423-3716-4514-9414-B94479014B7A}"/>
              </a:ext>
            </a:extLst>
          </p:cNvPr>
          <p:cNvSpPr>
            <a:spLocks xmlns:a="http://schemas.openxmlformats.org/drawingml/2006/main" noGrp="1"/>
          </p:cNvSpPr>
          <p:nvPr/>
        </p:nvSpPr>
        <p:spPr>
          <a:xfrm xmlns:a="http://schemas.openxmlformats.org/drawingml/2006/main">
            <a:off x="10289000" y="5505450"/>
            <a:ext cx="28575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2" name="">
            <a:extLst xmlns:a="http://schemas.openxmlformats.org/drawingml/2006/main">
              <a:ext uri="{FF2B5EF4-FFF2-40B4-BE49-F238E27FC236}">
                <a16:creationId xmlns:a16="http://schemas.microsoft.com/office/drawing/2014/main" id="{4A22E1B3-949A-49C1-A79D-E039BD807CBF}"/>
              </a:ext>
            </a:extLst>
          </p:cNvPr>
          <p:cNvSpPr>
            <a:spLocks xmlns:a="http://schemas.openxmlformats.org/drawingml/2006/main" noGrp="1"/>
          </p:cNvSpPr>
          <p:nvPr/>
        </p:nvSpPr>
        <p:spPr>
          <a:xfrm xmlns:a="http://schemas.openxmlformats.org/drawingml/2006/main">
            <a:off x="10860500" y="5505450"/>
            <a:ext cx="1428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3" name="">
            <a:extLst xmlns:a="http://schemas.openxmlformats.org/drawingml/2006/main">
              <a:ext uri="{FF2B5EF4-FFF2-40B4-BE49-F238E27FC236}">
                <a16:creationId xmlns:a16="http://schemas.microsoft.com/office/drawing/2014/main" id="{882619D8-F282-4CB3-ACE7-5625C1CCA629}"/>
              </a:ext>
            </a:extLst>
          </p:cNvPr>
          <p:cNvSpPr>
            <a:spLocks xmlns:a="http://schemas.openxmlformats.org/drawingml/2006/main" noGrp="1"/>
          </p:cNvSpPr>
          <p:nvPr/>
        </p:nvSpPr>
        <p:spPr>
          <a:xfrm xmlns:a="http://schemas.openxmlformats.org/drawingml/2006/main">
            <a:off x="9355550" y="5295900"/>
            <a:ext cx="66675" cy="35242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4" name="">
            <a:extLst xmlns:a="http://schemas.openxmlformats.org/drawingml/2006/main">
              <a:ext uri="{FF2B5EF4-FFF2-40B4-BE49-F238E27FC236}">
                <a16:creationId xmlns:a16="http://schemas.microsoft.com/office/drawing/2014/main" id="{09D7F1DF-C834-4114-A170-278CF08D9BBC}"/>
              </a:ext>
            </a:extLst>
          </p:cNvPr>
          <p:cNvSpPr>
            <a:spLocks xmlns:a="http://schemas.openxmlformats.org/drawingml/2006/main" noGrp="1"/>
          </p:cNvSpPr>
          <p:nvPr/>
        </p:nvSpPr>
        <p:spPr>
          <a:xfrm xmlns:a="http://schemas.openxmlformats.org/drawingml/2006/main">
            <a:off x="9784175" y="5295900"/>
            <a:ext cx="66675" cy="35242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5" name="">
            <a:extLst xmlns:a="http://schemas.openxmlformats.org/drawingml/2006/main">
              <a:ext uri="{FF2B5EF4-FFF2-40B4-BE49-F238E27FC236}">
                <a16:creationId xmlns:a16="http://schemas.microsoft.com/office/drawing/2014/main" id="{09CF61FC-AB4B-483A-A6EC-F626786BA4A8}"/>
              </a:ext>
            </a:extLst>
          </p:cNvPr>
          <p:cNvSpPr>
            <a:spLocks xmlns:a="http://schemas.openxmlformats.org/drawingml/2006/main" noGrp="1"/>
          </p:cNvSpPr>
          <p:nvPr/>
        </p:nvSpPr>
        <p:spPr>
          <a:xfrm xmlns:a="http://schemas.openxmlformats.org/drawingml/2006/main">
            <a:off x="10069925" y="5581650"/>
            <a:ext cx="66675"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6" name="">
            <a:extLst xmlns:a="http://schemas.openxmlformats.org/drawingml/2006/main">
              <a:ext uri="{FF2B5EF4-FFF2-40B4-BE49-F238E27FC236}">
                <a16:creationId xmlns:a16="http://schemas.microsoft.com/office/drawing/2014/main" id="{AF109577-6127-4B58-8F43-0F7BFBF3006F}"/>
              </a:ext>
            </a:extLst>
          </p:cNvPr>
          <p:cNvSpPr>
            <a:spLocks xmlns:a="http://schemas.openxmlformats.org/drawingml/2006/main" noGrp="1"/>
          </p:cNvSpPr>
          <p:nvPr/>
        </p:nvSpPr>
        <p:spPr>
          <a:xfrm xmlns:a="http://schemas.openxmlformats.org/drawingml/2006/main">
            <a:off x="10355675" y="5581650"/>
            <a:ext cx="2857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7" name="">
            <a:extLst xmlns:a="http://schemas.openxmlformats.org/drawingml/2006/main">
              <a:ext uri="{FF2B5EF4-FFF2-40B4-BE49-F238E27FC236}">
                <a16:creationId xmlns:a16="http://schemas.microsoft.com/office/drawing/2014/main" id="{B16257AC-A398-4EDC-AC9C-C38A939ACE49}"/>
              </a:ext>
            </a:extLst>
          </p:cNvPr>
          <p:cNvSpPr>
            <a:spLocks xmlns:a="http://schemas.openxmlformats.org/drawingml/2006/main" noGrp="1"/>
          </p:cNvSpPr>
          <p:nvPr/>
        </p:nvSpPr>
        <p:spPr>
          <a:xfrm xmlns:a="http://schemas.openxmlformats.org/drawingml/2006/main">
            <a:off x="10717625" y="5581650"/>
            <a:ext cx="209550" cy="666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8" name="">
            <a:extLst xmlns:a="http://schemas.openxmlformats.org/drawingml/2006/main">
              <a:ext uri="{FF2B5EF4-FFF2-40B4-BE49-F238E27FC236}">
                <a16:creationId xmlns:a16="http://schemas.microsoft.com/office/drawing/2014/main" id="{804AB575-B1B9-4DBC-AB5C-C00C3D34BD07}"/>
              </a:ext>
            </a:extLst>
          </p:cNvPr>
          <p:cNvSpPr>
            <a:spLocks xmlns:a="http://schemas.openxmlformats.org/drawingml/2006/main" noGrp="1"/>
          </p:cNvSpPr>
          <p:nvPr/>
        </p:nvSpPr>
        <p:spPr>
          <a:xfrm xmlns:a="http://schemas.openxmlformats.org/drawingml/2006/main">
            <a:off x="11070050" y="5505450"/>
            <a:ext cx="76200"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69" name="">
            <a:extLst xmlns:a="http://schemas.openxmlformats.org/drawingml/2006/main">
              <a:ext uri="{FF2B5EF4-FFF2-40B4-BE49-F238E27FC236}">
                <a16:creationId xmlns:a16="http://schemas.microsoft.com/office/drawing/2014/main" id="{16E26CA5-665D-4AFA-B2E0-D78DCDE3D2DC}"/>
              </a:ext>
            </a:extLst>
          </p:cNvPr>
          <p:cNvSpPr>
            <a:spLocks xmlns:a="http://schemas.openxmlformats.org/drawingml/2006/main" noGrp="1"/>
          </p:cNvSpPr>
          <p:nvPr/>
        </p:nvSpPr>
        <p:spPr>
          <a:xfrm xmlns:a="http://schemas.openxmlformats.org/drawingml/2006/main">
            <a:off x="9355550" y="5648325"/>
            <a:ext cx="495300"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70" name="">
            <a:extLst xmlns:a="http://schemas.openxmlformats.org/drawingml/2006/main">
              <a:ext uri="{FF2B5EF4-FFF2-40B4-BE49-F238E27FC236}">
                <a16:creationId xmlns:a16="http://schemas.microsoft.com/office/drawing/2014/main" id="{57258BB4-4C6E-418B-A5F6-33C825DBCB71}"/>
              </a:ext>
            </a:extLst>
          </p:cNvPr>
          <p:cNvSpPr>
            <a:spLocks xmlns:a="http://schemas.openxmlformats.org/drawingml/2006/main" noGrp="1"/>
          </p:cNvSpPr>
          <p:nvPr/>
        </p:nvSpPr>
        <p:spPr>
          <a:xfrm xmlns:a="http://schemas.openxmlformats.org/drawingml/2006/main">
            <a:off x="9927050" y="5581650"/>
            <a:ext cx="66675" cy="142875"/>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71" name="">
            <a:extLst xmlns:a="http://schemas.openxmlformats.org/drawingml/2006/main">
              <a:ext uri="{FF2B5EF4-FFF2-40B4-BE49-F238E27FC236}">
                <a16:creationId xmlns:a16="http://schemas.microsoft.com/office/drawing/2014/main" id="{AC3B314A-4C3B-4700-A81E-F1028057C5F9}"/>
              </a:ext>
            </a:extLst>
          </p:cNvPr>
          <p:cNvSpPr>
            <a:spLocks xmlns:a="http://schemas.openxmlformats.org/drawingml/2006/main" noGrp="1"/>
          </p:cNvSpPr>
          <p:nvPr/>
        </p:nvSpPr>
        <p:spPr>
          <a:xfrm xmlns:a="http://schemas.openxmlformats.org/drawingml/2006/main">
            <a:off x="10136600" y="5648325"/>
            <a:ext cx="29527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72" name="">
            <a:extLst xmlns:a="http://schemas.openxmlformats.org/drawingml/2006/main">
              <a:ext uri="{FF2B5EF4-FFF2-40B4-BE49-F238E27FC236}">
                <a16:creationId xmlns:a16="http://schemas.microsoft.com/office/drawing/2014/main" id="{0AB55A2C-4DAC-4C44-B61B-3B52D5078640}"/>
              </a:ext>
            </a:extLst>
          </p:cNvPr>
          <p:cNvSpPr>
            <a:spLocks xmlns:a="http://schemas.openxmlformats.org/drawingml/2006/main" noGrp="1"/>
          </p:cNvSpPr>
          <p:nvPr/>
        </p:nvSpPr>
        <p:spPr>
          <a:xfrm xmlns:a="http://schemas.openxmlformats.org/drawingml/2006/main">
            <a:off x="10717625" y="5648325"/>
            <a:ext cx="428625" cy="76200"/>
          </a:xfrm>
          <a:prstGeom xmlns:a="http://schemas.openxmlformats.org/drawingml/2006/main" prst="rect">
            <a:avLst/>
          </a:prstGeom>
          <a:solidFill xmlns:a="http://schemas.openxmlformats.org/drawingml/2006/main">
            <a:srgbClr val="171411"/>
          </a:solidFill>
          <a:ln xmlns:a="http://schemas.openxmlformats.org/drawingml/2006/main" w="0">
            <a:noFill/>
            <a:prstDash val="solid"/>
          </a:ln>
        </p:spPr>
      </p:sp>
      <p:sp>
        <p:nvSpPr>
          <p:cNvPr id="273" name="">
            <a:extLst xmlns:a="http://schemas.openxmlformats.org/drawingml/2006/main">
              <a:ext uri="{FF2B5EF4-FFF2-40B4-BE49-F238E27FC236}">
                <a16:creationId xmlns:a16="http://schemas.microsoft.com/office/drawing/2014/main" id="{C733DEFC-4F58-4DF7-9C3F-DB2B3F9E7C8D}"/>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MORE SELLING TIME</a:t>
            </a:r>
          </a:p>
        </p:txBody>
      </p:sp>
      <p:sp>
        <p:nvSpPr>
          <p:cNvPr id="274" name="">
            <a:extLst xmlns:a="http://schemas.openxmlformats.org/drawingml/2006/main">
              <a:ext uri="{FF2B5EF4-FFF2-40B4-BE49-F238E27FC236}">
                <a16:creationId xmlns:a16="http://schemas.microsoft.com/office/drawing/2014/main" id="{0A2DDE1D-58C4-49D9-81BE-68C811272EB4}"/>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bbb94c5038954b81"/>
              </a:rPr>
              <a:t>HOMIESAI.COM/START</a:t>
            </a:r>
          </a:p>
        </p:txBody>
      </p:sp>
    </p:spTree>
    <p:extLst>
      <p:ext uri="{BB962C8B-B14F-4D97-AF65-F5344CB8AC3E}">
        <p14:creationId xmlns:p14="http://schemas.microsoft.com/office/powerpoint/2010/main" val="1666911065"/>
      </p:ext>
    </p:extLst>
  </p:cSld>
</p:sld>
</file>

<file path=ppt/slides/slide54.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252" name=""/>
          <p:cNvPicPr>
            <a:picLocks xmlns:a="http://schemas.openxmlformats.org/drawingml/2006/main" noChangeAspect="1"/>
          </p:cNvPicPr>
          <p:nvPr/>
        </p:nvPicPr>
        <p:blipFill>
          <a:blip xmlns:r="http://schemas.openxmlformats.org/officeDocument/2006/relationships" xmlns:a="http://schemas.openxmlformats.org/drawingml/2006/main" r:embed="Rc36f2ed4b22643d8"/>
          <a:srcRect xmlns:a="http://schemas.openxmlformats.org/drawingml/2006/main" l="19515" t="0" r="19515" b="0"/>
          <a:stretch xmlns:a="http://schemas.openxmlformats.org/drawingml/2006/main">
            <a:fillRect l="0" t="0" r="0" b="0"/>
          </a:stretch>
        </p:blipFill>
        <p:spPr>
          <a:xfrm xmlns:a="http://schemas.openxmlformats.org/drawingml/2006/main">
            <a:off x="4762500" y="0"/>
            <a:ext cx="7429500" cy="6858000"/>
          </a:xfrm>
          <a:prstGeom xmlns:a="http://schemas.openxmlformats.org/drawingml/2006/main" prst="rect">
            <a:avLst/>
          </a:prstGeom>
        </p:spPr>
      </p:pic>
      <p:pic>
        <p:nvPicPr>
          <p:cNvPr id="253" name=""/>
          <p:cNvPicPr>
            <a:picLocks xmlns:a="http://schemas.openxmlformats.org/drawingml/2006/main" noChangeAspect="1"/>
          </p:cNvPicPr>
          <p:nvPr/>
        </p:nvPicPr>
        <p:blipFill>
          <a:blip xmlns:r="http://schemas.openxmlformats.org/officeDocument/2006/relationships" xmlns:a="http://schemas.openxmlformats.org/drawingml/2006/main" r:embed="R8eeb51d4ac0d439b"/>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3" name="">
            <a:extLst xmlns:a="http://schemas.openxmlformats.org/drawingml/2006/main">
              <a:ext uri="{FF2B5EF4-FFF2-40B4-BE49-F238E27FC236}">
                <a16:creationId xmlns:a16="http://schemas.microsoft.com/office/drawing/2014/main" id="{E94B8666-1090-4E82-A157-6E51850AF3BE}"/>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4" name="">
            <a:extLst xmlns:a="http://schemas.openxmlformats.org/drawingml/2006/main">
              <a:ext uri="{FF2B5EF4-FFF2-40B4-BE49-F238E27FC236}">
                <a16:creationId xmlns:a16="http://schemas.microsoft.com/office/drawing/2014/main" id="{923594FC-B293-47BD-B84C-54180C14AB45}"/>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2aeba9d6800a4d3e"/>
              </a:rPr>
              <a:t>HOMIESAI.COM/SLIDES</a:t>
            </a:r>
          </a:p>
        </p:txBody>
      </p:sp>
      <p:pic>
        <p:nvPicPr>
          <p:cNvPr id="256" name=""/>
          <p:cNvPicPr>
            <a:picLocks xmlns:a="http://schemas.openxmlformats.org/drawingml/2006/main" noChangeAspect="1"/>
          </p:cNvPicPr>
          <p:nvPr/>
        </p:nvPicPr>
        <p:blipFill>
          <a:blip xmlns:r="http://schemas.openxmlformats.org/officeDocument/2006/relationships" xmlns:a="http://schemas.openxmlformats.org/drawingml/2006/main" r:embed="R19c5fb82076e4b9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3814DDCE-38F1-44C3-9421-5412168588CC}"/>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TIME RETURNED</a:t>
            </a:r>
          </a:p>
        </p:txBody>
      </p:sp>
      <p:sp>
        <p:nvSpPr>
          <p:cNvPr id="7" name="">
            <a:extLst xmlns:a="http://schemas.openxmlformats.org/drawingml/2006/main">
              <a:ext uri="{FF2B5EF4-FFF2-40B4-BE49-F238E27FC236}">
                <a16:creationId xmlns:a16="http://schemas.microsoft.com/office/drawing/2014/main" id="{7448FA44-06A6-4FB4-866B-7E604EB91992}"/>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54 / 60</a:t>
            </a:r>
          </a:p>
        </p:txBody>
      </p:sp>
      <p:sp>
        <p:nvSpPr>
          <p:cNvPr id="8" name="">
            <a:extLst xmlns:a="http://schemas.openxmlformats.org/drawingml/2006/main">
              <a:ext uri="{FF2B5EF4-FFF2-40B4-BE49-F238E27FC236}">
                <a16:creationId xmlns:a16="http://schemas.microsoft.com/office/drawing/2014/main" id="{C3FF7433-AAE5-42AD-A7E3-CA068835092B}"/>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11 HOURS →</a:t>
            </a:r>
          </a:p>
        </p:txBody>
      </p:sp>
      <p:sp>
        <p:nvSpPr>
          <p:cNvPr id="9" name="">
            <a:extLst xmlns:a="http://schemas.openxmlformats.org/drawingml/2006/main">
              <a:ext uri="{FF2B5EF4-FFF2-40B4-BE49-F238E27FC236}">
                <a16:creationId xmlns:a16="http://schemas.microsoft.com/office/drawing/2014/main" id="{A79B640B-8A0F-43BE-8366-FC5DB49571CE}"/>
              </a:ext>
            </a:extLst>
          </p:cNvPr>
          <p:cNvSpPr>
            <a:spLocks xmlns:a="http://schemas.openxmlformats.org/drawingml/2006/main" noGrp="1"/>
          </p:cNvSpPr>
          <p:nvPr/>
        </p:nvSpPr>
        <p:spPr>
          <a:xfrm xmlns:a="http://schemas.openxmlformats.org/drawingml/2006/main">
            <a:off x="723900" y="1619250"/>
            <a:ext cx="4953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750" b="1" i="0">
                <a:solidFill>
                  <a:srgbClr val="1A1714"/>
                </a:solidFill>
                <a:latin typeface="Arial"/>
                <a:ea typeface="Arial"/>
                <a:cs typeface="Arial"/>
              </a:defRPr>
            </a:pPr>
            <a:r>
              <a:rPr sz="3750" b="1" i="0">
                <a:solidFill>
                  <a:srgbClr val="1A1714"/>
                </a:solidFill>
                <a:latin typeface="Arial"/>
                <a:ea typeface="Arial"/>
                <a:cs typeface="Arial"/>
              </a:rPr>
              <a:t>Go for the jet-ski ride.</a:t>
            </a:r>
          </a:p>
        </p:txBody>
      </p:sp>
      <p:sp>
        <p:nvSpPr>
          <p:cNvPr id="10" name="">
            <a:extLst xmlns:a="http://schemas.openxmlformats.org/drawingml/2006/main">
              <a:ext uri="{FF2B5EF4-FFF2-40B4-BE49-F238E27FC236}">
                <a16:creationId xmlns:a16="http://schemas.microsoft.com/office/drawing/2014/main" id="{F35F8BD4-26FF-4D85-A956-8FD197C4CE6D}"/>
              </a:ext>
            </a:extLst>
          </p:cNvPr>
          <p:cNvSpPr>
            <a:spLocks xmlns:a="http://schemas.openxmlformats.org/drawingml/2006/main" noGrp="1"/>
          </p:cNvSpPr>
          <p:nvPr/>
        </p:nvSpPr>
        <p:spPr>
          <a:xfrm xmlns:a="http://schemas.openxmlformats.org/drawingml/2006/main">
            <a:off x="723900" y="3429000"/>
            <a:ext cx="42862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950" b="1" i="1">
                <a:solidFill>
                  <a:srgbClr val="AE3417"/>
                </a:solidFill>
                <a:latin typeface="Georgia"/>
                <a:ea typeface="Georgia"/>
                <a:cs typeface="Georgia"/>
              </a:defRPr>
            </a:pPr>
            <a:r>
              <a:rPr sz="1950" b="1" i="1">
                <a:solidFill>
                  <a:srgbClr val="AE3417"/>
                </a:solidFill>
                <a:latin typeface="Georgia"/>
                <a:ea typeface="Georgia"/>
                <a:cs typeface="Georgia"/>
              </a:rPr>
              <a:t>Your life doesn’t need to wait for retirement.</a:t>
            </a:r>
          </a:p>
        </p:txBody>
      </p:sp>
      <p:sp>
        <p:nvSpPr>
          <p:cNvPr id="11" name="">
            <a:extLst xmlns:a="http://schemas.openxmlformats.org/drawingml/2006/main">
              <a:ext uri="{FF2B5EF4-FFF2-40B4-BE49-F238E27FC236}">
                <a16:creationId xmlns:a16="http://schemas.microsoft.com/office/drawing/2014/main" id="{138E87F6-C71B-4DAD-849B-5AAE069E4413}"/>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2" name="">
            <a:extLst xmlns:a="http://schemas.openxmlformats.org/drawingml/2006/main">
              <a:ext uri="{FF2B5EF4-FFF2-40B4-BE49-F238E27FC236}">
                <a16:creationId xmlns:a16="http://schemas.microsoft.com/office/drawing/2014/main" id="{F70F5428-E617-4247-941B-136C45C1D26B}"/>
              </a:ext>
            </a:extLst>
          </p:cNvPr>
          <p:cNvSpPr>
            <a:spLocks xmlns:a="http://schemas.openxmlformats.org/drawingml/2006/main" noGrp="1"/>
          </p:cNvSpPr>
          <p:nvPr/>
        </p:nvSpPr>
        <p:spPr>
          <a:xfrm xmlns:a="http://schemas.openxmlformats.org/drawingml/2006/main">
            <a:off x="9356217" y="3933825"/>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FA071D28-C95B-42AF-AD40-41BC8FB25EF9}"/>
              </a:ext>
            </a:extLst>
          </p:cNvPr>
          <p:cNvSpPr>
            <a:spLocks xmlns:a="http://schemas.openxmlformats.org/drawingml/2006/main" noGrp="1"/>
          </p:cNvSpPr>
          <p:nvPr/>
        </p:nvSpPr>
        <p:spPr>
          <a:xfrm xmlns:a="http://schemas.openxmlformats.org/drawingml/2006/main">
            <a:off x="9994392" y="393382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DE3B4E6-3EF1-447F-87B9-A63AF824FD3E}"/>
              </a:ext>
            </a:extLst>
          </p:cNvPr>
          <p:cNvSpPr>
            <a:spLocks xmlns:a="http://schemas.openxmlformats.org/drawingml/2006/main" noGrp="1"/>
          </p:cNvSpPr>
          <p:nvPr/>
        </p:nvSpPr>
        <p:spPr>
          <a:xfrm xmlns:a="http://schemas.openxmlformats.org/drawingml/2006/main">
            <a:off x="10356342" y="393382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47BAA371-265B-44C6-8AA7-CAFC5435158E}"/>
              </a:ext>
            </a:extLst>
          </p:cNvPr>
          <p:cNvSpPr>
            <a:spLocks xmlns:a="http://schemas.openxmlformats.org/drawingml/2006/main" noGrp="1"/>
          </p:cNvSpPr>
          <p:nvPr/>
        </p:nvSpPr>
        <p:spPr>
          <a:xfrm xmlns:a="http://schemas.openxmlformats.org/drawingml/2006/main">
            <a:off x="10499217" y="393382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C645CC4-6FA1-4F94-AF16-C7D35AFBEA8A}"/>
              </a:ext>
            </a:extLst>
          </p:cNvPr>
          <p:cNvSpPr>
            <a:spLocks xmlns:a="http://schemas.openxmlformats.org/drawingml/2006/main" noGrp="1"/>
          </p:cNvSpPr>
          <p:nvPr/>
        </p:nvSpPr>
        <p:spPr>
          <a:xfrm xmlns:a="http://schemas.openxmlformats.org/drawingml/2006/main">
            <a:off x="10642092" y="3933825"/>
            <a:ext cx="5048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A3B84773-5699-41DE-AF21-2379F9016733}"/>
              </a:ext>
            </a:extLst>
          </p:cNvPr>
          <p:cNvSpPr>
            <a:spLocks xmlns:a="http://schemas.openxmlformats.org/drawingml/2006/main" noGrp="1"/>
          </p:cNvSpPr>
          <p:nvPr/>
        </p:nvSpPr>
        <p:spPr>
          <a:xfrm xmlns:a="http://schemas.openxmlformats.org/drawingml/2006/main">
            <a:off x="9927717" y="4000500"/>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ADDCF2D-B38C-4DEC-AFC5-B84B1C66BA8B}"/>
              </a:ext>
            </a:extLst>
          </p:cNvPr>
          <p:cNvSpPr>
            <a:spLocks xmlns:a="http://schemas.openxmlformats.org/drawingml/2006/main" noGrp="1"/>
          </p:cNvSpPr>
          <p:nvPr/>
        </p:nvSpPr>
        <p:spPr>
          <a:xfrm xmlns:a="http://schemas.openxmlformats.org/drawingml/2006/main">
            <a:off x="10213467" y="40005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AD3C17F0-1424-4D31-B0C6-1230C8C92419}"/>
              </a:ext>
            </a:extLst>
          </p:cNvPr>
          <p:cNvSpPr>
            <a:spLocks xmlns:a="http://schemas.openxmlformats.org/drawingml/2006/main" noGrp="1"/>
          </p:cNvSpPr>
          <p:nvPr/>
        </p:nvSpPr>
        <p:spPr>
          <a:xfrm xmlns:a="http://schemas.openxmlformats.org/drawingml/2006/main">
            <a:off x="10432542" y="40005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8F43ECBB-3F2D-4414-BDE0-3B6AD6D6307A}"/>
              </a:ext>
            </a:extLst>
          </p:cNvPr>
          <p:cNvSpPr>
            <a:spLocks xmlns:a="http://schemas.openxmlformats.org/drawingml/2006/main" noGrp="1"/>
          </p:cNvSpPr>
          <p:nvPr/>
        </p:nvSpPr>
        <p:spPr>
          <a:xfrm xmlns:a="http://schemas.openxmlformats.org/drawingml/2006/main">
            <a:off x="9994392" y="40767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39AD0B95-EE2C-462E-8C85-390232D7EBCF}"/>
              </a:ext>
            </a:extLst>
          </p:cNvPr>
          <p:cNvSpPr>
            <a:spLocks xmlns:a="http://schemas.openxmlformats.org/drawingml/2006/main" noGrp="1"/>
          </p:cNvSpPr>
          <p:nvPr/>
        </p:nvSpPr>
        <p:spPr>
          <a:xfrm xmlns:a="http://schemas.openxmlformats.org/drawingml/2006/main">
            <a:off x="10137267" y="4076700"/>
            <a:ext cx="1524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8DE4C067-D9AC-4917-AEFF-B2FDE99C5968}"/>
              </a:ext>
            </a:extLst>
          </p:cNvPr>
          <p:cNvSpPr>
            <a:spLocks xmlns:a="http://schemas.openxmlformats.org/drawingml/2006/main" noGrp="1"/>
          </p:cNvSpPr>
          <p:nvPr/>
        </p:nvSpPr>
        <p:spPr>
          <a:xfrm xmlns:a="http://schemas.openxmlformats.org/drawingml/2006/main">
            <a:off x="10356342" y="4076700"/>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F76EE104-37A1-4D6E-83CE-DD702EADA881}"/>
              </a:ext>
            </a:extLst>
          </p:cNvPr>
          <p:cNvSpPr>
            <a:spLocks xmlns:a="http://schemas.openxmlformats.org/drawingml/2006/main" noGrp="1"/>
          </p:cNvSpPr>
          <p:nvPr/>
        </p:nvSpPr>
        <p:spPr>
          <a:xfrm xmlns:a="http://schemas.openxmlformats.org/drawingml/2006/main">
            <a:off x="9927717" y="41433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285E5479-8D2C-4D33-A8B6-6FAEF2C9465F}"/>
              </a:ext>
            </a:extLst>
          </p:cNvPr>
          <p:cNvSpPr>
            <a:spLocks xmlns:a="http://schemas.openxmlformats.org/drawingml/2006/main" noGrp="1"/>
          </p:cNvSpPr>
          <p:nvPr/>
        </p:nvSpPr>
        <p:spPr>
          <a:xfrm xmlns:a="http://schemas.openxmlformats.org/drawingml/2006/main">
            <a:off x="10289667" y="4143375"/>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619C4274-2280-4E78-BAA9-225C9F033A48}"/>
              </a:ext>
            </a:extLst>
          </p:cNvPr>
          <p:cNvSpPr>
            <a:spLocks xmlns:a="http://schemas.openxmlformats.org/drawingml/2006/main" noGrp="1"/>
          </p:cNvSpPr>
          <p:nvPr/>
        </p:nvSpPr>
        <p:spPr>
          <a:xfrm xmlns:a="http://schemas.openxmlformats.org/drawingml/2006/main">
            <a:off x="9499092" y="4076700"/>
            <a:ext cx="209550" cy="2095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47C6FD62-6F46-4C9F-BDC2-0FE1B16AA975}"/>
              </a:ext>
            </a:extLst>
          </p:cNvPr>
          <p:cNvSpPr>
            <a:spLocks xmlns:a="http://schemas.openxmlformats.org/drawingml/2006/main" noGrp="1"/>
          </p:cNvSpPr>
          <p:nvPr/>
        </p:nvSpPr>
        <p:spPr>
          <a:xfrm xmlns:a="http://schemas.openxmlformats.org/drawingml/2006/main">
            <a:off x="10137267" y="42195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80986D34-7E60-4D84-8488-5EECA831A572}"/>
              </a:ext>
            </a:extLst>
          </p:cNvPr>
          <p:cNvSpPr>
            <a:spLocks xmlns:a="http://schemas.openxmlformats.org/drawingml/2006/main" noGrp="1"/>
          </p:cNvSpPr>
          <p:nvPr/>
        </p:nvSpPr>
        <p:spPr>
          <a:xfrm xmlns:a="http://schemas.openxmlformats.org/drawingml/2006/main">
            <a:off x="10499217" y="42195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15E3D544-BB56-41E8-AB61-F989886791E2}"/>
              </a:ext>
            </a:extLst>
          </p:cNvPr>
          <p:cNvSpPr>
            <a:spLocks xmlns:a="http://schemas.openxmlformats.org/drawingml/2006/main" noGrp="1"/>
          </p:cNvSpPr>
          <p:nvPr/>
        </p:nvSpPr>
        <p:spPr>
          <a:xfrm xmlns:a="http://schemas.openxmlformats.org/drawingml/2006/main">
            <a:off x="10784967" y="4076700"/>
            <a:ext cx="219075" cy="2095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5731183F-800F-4998-9C0E-A32EEEE2DB46}"/>
              </a:ext>
            </a:extLst>
          </p:cNvPr>
          <p:cNvSpPr>
            <a:spLocks xmlns:a="http://schemas.openxmlformats.org/drawingml/2006/main" noGrp="1"/>
          </p:cNvSpPr>
          <p:nvPr/>
        </p:nvSpPr>
        <p:spPr>
          <a:xfrm xmlns:a="http://schemas.openxmlformats.org/drawingml/2006/main">
            <a:off x="9356217" y="4000500"/>
            <a:ext cx="66675"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918352CF-398C-4626-9427-42785FCF5C14}"/>
              </a:ext>
            </a:extLst>
          </p:cNvPr>
          <p:cNvSpPr>
            <a:spLocks xmlns:a="http://schemas.openxmlformats.org/drawingml/2006/main" noGrp="1"/>
          </p:cNvSpPr>
          <p:nvPr/>
        </p:nvSpPr>
        <p:spPr>
          <a:xfrm xmlns:a="http://schemas.openxmlformats.org/drawingml/2006/main">
            <a:off x="9784842" y="4000500"/>
            <a:ext cx="66675"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D679953C-500F-4ECC-99DA-754619D1B45D}"/>
              </a:ext>
            </a:extLst>
          </p:cNvPr>
          <p:cNvSpPr>
            <a:spLocks xmlns:a="http://schemas.openxmlformats.org/drawingml/2006/main" noGrp="1"/>
          </p:cNvSpPr>
          <p:nvPr/>
        </p:nvSpPr>
        <p:spPr>
          <a:xfrm xmlns:a="http://schemas.openxmlformats.org/drawingml/2006/main">
            <a:off x="10432542" y="42862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17814F19-0465-4240-96D5-945061FFFA25}"/>
              </a:ext>
            </a:extLst>
          </p:cNvPr>
          <p:cNvSpPr>
            <a:spLocks xmlns:a="http://schemas.openxmlformats.org/drawingml/2006/main" noGrp="1"/>
          </p:cNvSpPr>
          <p:nvPr/>
        </p:nvSpPr>
        <p:spPr>
          <a:xfrm xmlns:a="http://schemas.openxmlformats.org/drawingml/2006/main">
            <a:off x="10642092" y="4000500"/>
            <a:ext cx="76200"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10DA9B3F-D1E1-4C17-8B74-322CECB6F19A}"/>
              </a:ext>
            </a:extLst>
          </p:cNvPr>
          <p:cNvSpPr>
            <a:spLocks xmlns:a="http://schemas.openxmlformats.org/drawingml/2006/main" noGrp="1"/>
          </p:cNvSpPr>
          <p:nvPr/>
        </p:nvSpPr>
        <p:spPr>
          <a:xfrm xmlns:a="http://schemas.openxmlformats.org/drawingml/2006/main">
            <a:off x="11070717" y="4000500"/>
            <a:ext cx="76200"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D513E351-43D1-4716-B43D-0DD007C91C8F}"/>
              </a:ext>
            </a:extLst>
          </p:cNvPr>
          <p:cNvSpPr>
            <a:spLocks xmlns:a="http://schemas.openxmlformats.org/drawingml/2006/main" noGrp="1"/>
          </p:cNvSpPr>
          <p:nvPr/>
        </p:nvSpPr>
        <p:spPr>
          <a:xfrm xmlns:a="http://schemas.openxmlformats.org/drawingml/2006/main">
            <a:off x="9356217" y="4362450"/>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5BD7C769-1679-465A-8EEF-EA75C8535B1F}"/>
              </a:ext>
            </a:extLst>
          </p:cNvPr>
          <p:cNvSpPr>
            <a:spLocks xmlns:a="http://schemas.openxmlformats.org/drawingml/2006/main" noGrp="1"/>
          </p:cNvSpPr>
          <p:nvPr/>
        </p:nvSpPr>
        <p:spPr>
          <a:xfrm xmlns:a="http://schemas.openxmlformats.org/drawingml/2006/main">
            <a:off x="9927717" y="42862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62702197-CEA8-47F8-ACF2-7702E277C4DE}"/>
              </a:ext>
            </a:extLst>
          </p:cNvPr>
          <p:cNvSpPr>
            <a:spLocks xmlns:a="http://schemas.openxmlformats.org/drawingml/2006/main" noGrp="1"/>
          </p:cNvSpPr>
          <p:nvPr/>
        </p:nvSpPr>
        <p:spPr>
          <a:xfrm xmlns:a="http://schemas.openxmlformats.org/drawingml/2006/main">
            <a:off x="10070592" y="42862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43C720E9-298C-42CE-9E78-BC94F1EDD2DA}"/>
              </a:ext>
            </a:extLst>
          </p:cNvPr>
          <p:cNvSpPr>
            <a:spLocks xmlns:a="http://schemas.openxmlformats.org/drawingml/2006/main" noGrp="1"/>
          </p:cNvSpPr>
          <p:nvPr/>
        </p:nvSpPr>
        <p:spPr>
          <a:xfrm xmlns:a="http://schemas.openxmlformats.org/drawingml/2006/main">
            <a:off x="10356342" y="43624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67BFA6D1-848D-4D5C-AA9B-ECE913CAB0DE}"/>
              </a:ext>
            </a:extLst>
          </p:cNvPr>
          <p:cNvSpPr>
            <a:spLocks xmlns:a="http://schemas.openxmlformats.org/drawingml/2006/main" noGrp="1"/>
          </p:cNvSpPr>
          <p:nvPr/>
        </p:nvSpPr>
        <p:spPr>
          <a:xfrm xmlns:a="http://schemas.openxmlformats.org/drawingml/2006/main">
            <a:off x="10499217" y="43624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5A9C82CC-7682-4225-9D96-D6103B2ECA8E}"/>
              </a:ext>
            </a:extLst>
          </p:cNvPr>
          <p:cNvSpPr>
            <a:spLocks xmlns:a="http://schemas.openxmlformats.org/drawingml/2006/main" noGrp="1"/>
          </p:cNvSpPr>
          <p:nvPr/>
        </p:nvSpPr>
        <p:spPr>
          <a:xfrm xmlns:a="http://schemas.openxmlformats.org/drawingml/2006/main">
            <a:off x="10642092" y="4362450"/>
            <a:ext cx="5048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9D0F787A-F475-4D56-B0A3-985A76D3DEDC}"/>
              </a:ext>
            </a:extLst>
          </p:cNvPr>
          <p:cNvSpPr>
            <a:spLocks xmlns:a="http://schemas.openxmlformats.org/drawingml/2006/main" noGrp="1"/>
          </p:cNvSpPr>
          <p:nvPr/>
        </p:nvSpPr>
        <p:spPr>
          <a:xfrm xmlns:a="http://schemas.openxmlformats.org/drawingml/2006/main">
            <a:off x="10213467" y="436245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2F4921D1-AEF2-4651-8C4E-8111F9958191}"/>
              </a:ext>
            </a:extLst>
          </p:cNvPr>
          <p:cNvSpPr>
            <a:spLocks xmlns:a="http://schemas.openxmlformats.org/drawingml/2006/main" noGrp="1"/>
          </p:cNvSpPr>
          <p:nvPr/>
        </p:nvSpPr>
        <p:spPr>
          <a:xfrm xmlns:a="http://schemas.openxmlformats.org/drawingml/2006/main">
            <a:off x="10356342" y="44291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FFEECB17-9756-4012-B6B8-D559C9071B58}"/>
              </a:ext>
            </a:extLst>
          </p:cNvPr>
          <p:cNvSpPr>
            <a:spLocks xmlns:a="http://schemas.openxmlformats.org/drawingml/2006/main" noGrp="1"/>
          </p:cNvSpPr>
          <p:nvPr/>
        </p:nvSpPr>
        <p:spPr>
          <a:xfrm xmlns:a="http://schemas.openxmlformats.org/drawingml/2006/main">
            <a:off x="9356217" y="4505325"/>
            <a:ext cx="3524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B5101FB8-2743-49F9-94FF-17697F104F60}"/>
              </a:ext>
            </a:extLst>
          </p:cNvPr>
          <p:cNvSpPr>
            <a:spLocks xmlns:a="http://schemas.openxmlformats.org/drawingml/2006/main" noGrp="1"/>
          </p:cNvSpPr>
          <p:nvPr/>
        </p:nvSpPr>
        <p:spPr>
          <a:xfrm xmlns:a="http://schemas.openxmlformats.org/drawingml/2006/main">
            <a:off x="9784842" y="4505325"/>
            <a:ext cx="3524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4BD6F956-8E0E-41DC-AECE-130CD94A0953}"/>
              </a:ext>
            </a:extLst>
          </p:cNvPr>
          <p:cNvSpPr>
            <a:spLocks xmlns:a="http://schemas.openxmlformats.org/drawingml/2006/main" noGrp="1"/>
          </p:cNvSpPr>
          <p:nvPr/>
        </p:nvSpPr>
        <p:spPr>
          <a:xfrm xmlns:a="http://schemas.openxmlformats.org/drawingml/2006/main">
            <a:off x="10213467" y="450532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7C909F56-7667-437E-9642-C5FFCCBB23EE}"/>
              </a:ext>
            </a:extLst>
          </p:cNvPr>
          <p:cNvSpPr>
            <a:spLocks xmlns:a="http://schemas.openxmlformats.org/drawingml/2006/main" noGrp="1"/>
          </p:cNvSpPr>
          <p:nvPr/>
        </p:nvSpPr>
        <p:spPr>
          <a:xfrm xmlns:a="http://schemas.openxmlformats.org/drawingml/2006/main">
            <a:off x="10575417" y="45053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A605292A-A1A1-4125-BF7D-6F171FB33C61}"/>
              </a:ext>
            </a:extLst>
          </p:cNvPr>
          <p:cNvSpPr>
            <a:spLocks xmlns:a="http://schemas.openxmlformats.org/drawingml/2006/main" noGrp="1"/>
          </p:cNvSpPr>
          <p:nvPr/>
        </p:nvSpPr>
        <p:spPr>
          <a:xfrm xmlns:a="http://schemas.openxmlformats.org/drawingml/2006/main">
            <a:off x="10861167" y="45053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C8021260-D1E4-4CA7-8034-516DC3A1C4B6}"/>
              </a:ext>
            </a:extLst>
          </p:cNvPr>
          <p:cNvSpPr>
            <a:spLocks xmlns:a="http://schemas.openxmlformats.org/drawingml/2006/main" noGrp="1"/>
          </p:cNvSpPr>
          <p:nvPr/>
        </p:nvSpPr>
        <p:spPr>
          <a:xfrm xmlns:a="http://schemas.openxmlformats.org/drawingml/2006/main">
            <a:off x="9422892" y="45720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CDD04442-758C-436C-9394-0F328A8C791D}"/>
              </a:ext>
            </a:extLst>
          </p:cNvPr>
          <p:cNvSpPr>
            <a:spLocks xmlns:a="http://schemas.openxmlformats.org/drawingml/2006/main" noGrp="1"/>
          </p:cNvSpPr>
          <p:nvPr/>
        </p:nvSpPr>
        <p:spPr>
          <a:xfrm xmlns:a="http://schemas.openxmlformats.org/drawingml/2006/main">
            <a:off x="9565767" y="45720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1E45CAF7-7942-4075-9C40-1FC5D4F256D4}"/>
              </a:ext>
            </a:extLst>
          </p:cNvPr>
          <p:cNvSpPr>
            <a:spLocks xmlns:a="http://schemas.openxmlformats.org/drawingml/2006/main" noGrp="1"/>
          </p:cNvSpPr>
          <p:nvPr/>
        </p:nvSpPr>
        <p:spPr>
          <a:xfrm xmlns:a="http://schemas.openxmlformats.org/drawingml/2006/main">
            <a:off x="9851517" y="4572000"/>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20C3C4C9-BC6C-4CBA-954E-D4272CE8359E}"/>
              </a:ext>
            </a:extLst>
          </p:cNvPr>
          <p:cNvSpPr>
            <a:spLocks xmlns:a="http://schemas.openxmlformats.org/drawingml/2006/main" noGrp="1"/>
          </p:cNvSpPr>
          <p:nvPr/>
        </p:nvSpPr>
        <p:spPr>
          <a:xfrm xmlns:a="http://schemas.openxmlformats.org/drawingml/2006/main">
            <a:off x="10137267" y="45720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B5216C34-035D-4575-8DD2-69629ADE81EC}"/>
              </a:ext>
            </a:extLst>
          </p:cNvPr>
          <p:cNvSpPr>
            <a:spLocks xmlns:a="http://schemas.openxmlformats.org/drawingml/2006/main" noGrp="1"/>
          </p:cNvSpPr>
          <p:nvPr/>
        </p:nvSpPr>
        <p:spPr>
          <a:xfrm xmlns:a="http://schemas.openxmlformats.org/drawingml/2006/main">
            <a:off x="10289667" y="4572000"/>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E74F2194-38B8-4298-900F-191AE08610CB}"/>
              </a:ext>
            </a:extLst>
          </p:cNvPr>
          <p:cNvSpPr>
            <a:spLocks xmlns:a="http://schemas.openxmlformats.org/drawingml/2006/main" noGrp="1"/>
          </p:cNvSpPr>
          <p:nvPr/>
        </p:nvSpPr>
        <p:spPr>
          <a:xfrm xmlns:a="http://schemas.openxmlformats.org/drawingml/2006/main">
            <a:off x="10499217" y="45720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7E4018A6-F760-47EF-A55E-0723267BE9FD}"/>
              </a:ext>
            </a:extLst>
          </p:cNvPr>
          <p:cNvSpPr>
            <a:spLocks xmlns:a="http://schemas.openxmlformats.org/drawingml/2006/main" noGrp="1"/>
          </p:cNvSpPr>
          <p:nvPr/>
        </p:nvSpPr>
        <p:spPr>
          <a:xfrm xmlns:a="http://schemas.openxmlformats.org/drawingml/2006/main">
            <a:off x="10718292" y="450532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21FF1C56-1B0A-4882-ACC7-F38C275E7FD0}"/>
              </a:ext>
            </a:extLst>
          </p:cNvPr>
          <p:cNvSpPr>
            <a:spLocks xmlns:a="http://schemas.openxmlformats.org/drawingml/2006/main" noGrp="1"/>
          </p:cNvSpPr>
          <p:nvPr/>
        </p:nvSpPr>
        <p:spPr>
          <a:xfrm xmlns:a="http://schemas.openxmlformats.org/drawingml/2006/main">
            <a:off x="11004042" y="450532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B67FB082-E121-4F94-9768-5B55B3AF8CD6}"/>
              </a:ext>
            </a:extLst>
          </p:cNvPr>
          <p:cNvSpPr>
            <a:spLocks xmlns:a="http://schemas.openxmlformats.org/drawingml/2006/main" noGrp="1"/>
          </p:cNvSpPr>
          <p:nvPr/>
        </p:nvSpPr>
        <p:spPr>
          <a:xfrm xmlns:a="http://schemas.openxmlformats.org/drawingml/2006/main">
            <a:off x="9422892" y="4648200"/>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543E0DC1-C078-4134-BA04-F665E8236F28}"/>
              </a:ext>
            </a:extLst>
          </p:cNvPr>
          <p:cNvSpPr>
            <a:spLocks xmlns:a="http://schemas.openxmlformats.org/drawingml/2006/main" noGrp="1"/>
          </p:cNvSpPr>
          <p:nvPr/>
        </p:nvSpPr>
        <p:spPr>
          <a:xfrm xmlns:a="http://schemas.openxmlformats.org/drawingml/2006/main">
            <a:off x="9784842" y="46482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C414DC15-DBD7-4E20-9EEA-B22ED167D7A6}"/>
              </a:ext>
            </a:extLst>
          </p:cNvPr>
          <p:cNvSpPr>
            <a:spLocks xmlns:a="http://schemas.openxmlformats.org/drawingml/2006/main" noGrp="1"/>
          </p:cNvSpPr>
          <p:nvPr/>
        </p:nvSpPr>
        <p:spPr>
          <a:xfrm xmlns:a="http://schemas.openxmlformats.org/drawingml/2006/main">
            <a:off x="9994392" y="46482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D189CD13-8A7E-4470-ABBF-407AA700050C}"/>
              </a:ext>
            </a:extLst>
          </p:cNvPr>
          <p:cNvSpPr>
            <a:spLocks xmlns:a="http://schemas.openxmlformats.org/drawingml/2006/main" noGrp="1"/>
          </p:cNvSpPr>
          <p:nvPr/>
        </p:nvSpPr>
        <p:spPr>
          <a:xfrm xmlns:a="http://schemas.openxmlformats.org/drawingml/2006/main">
            <a:off x="10213467" y="46482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14091819-89A8-423A-A456-EB674EAB24B9}"/>
              </a:ext>
            </a:extLst>
          </p:cNvPr>
          <p:cNvSpPr>
            <a:spLocks xmlns:a="http://schemas.openxmlformats.org/drawingml/2006/main" noGrp="1"/>
          </p:cNvSpPr>
          <p:nvPr/>
        </p:nvSpPr>
        <p:spPr>
          <a:xfrm xmlns:a="http://schemas.openxmlformats.org/drawingml/2006/main">
            <a:off x="10432542" y="4648200"/>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8C75F6CF-FB0C-4EBC-904B-F13FBBCB7833}"/>
              </a:ext>
            </a:extLst>
          </p:cNvPr>
          <p:cNvSpPr>
            <a:spLocks xmlns:a="http://schemas.openxmlformats.org/drawingml/2006/main" noGrp="1"/>
          </p:cNvSpPr>
          <p:nvPr/>
        </p:nvSpPr>
        <p:spPr>
          <a:xfrm xmlns:a="http://schemas.openxmlformats.org/drawingml/2006/main">
            <a:off x="11004042" y="46482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9323BD5F-2343-4434-91A7-F496CDB27400}"/>
              </a:ext>
            </a:extLst>
          </p:cNvPr>
          <p:cNvSpPr>
            <a:spLocks xmlns:a="http://schemas.openxmlformats.org/drawingml/2006/main" noGrp="1"/>
          </p:cNvSpPr>
          <p:nvPr/>
        </p:nvSpPr>
        <p:spPr>
          <a:xfrm xmlns:a="http://schemas.openxmlformats.org/drawingml/2006/main">
            <a:off x="9422892"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E3BBBDF9-C063-4B8D-B719-E6BF7F203A95}"/>
              </a:ext>
            </a:extLst>
          </p:cNvPr>
          <p:cNvSpPr>
            <a:spLocks xmlns:a="http://schemas.openxmlformats.org/drawingml/2006/main" noGrp="1"/>
          </p:cNvSpPr>
          <p:nvPr/>
        </p:nvSpPr>
        <p:spPr>
          <a:xfrm xmlns:a="http://schemas.openxmlformats.org/drawingml/2006/main">
            <a:off x="9565767"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871C7AC4-DC01-4147-BF23-6269F45DB7E8}"/>
              </a:ext>
            </a:extLst>
          </p:cNvPr>
          <p:cNvSpPr>
            <a:spLocks xmlns:a="http://schemas.openxmlformats.org/drawingml/2006/main" noGrp="1"/>
          </p:cNvSpPr>
          <p:nvPr/>
        </p:nvSpPr>
        <p:spPr>
          <a:xfrm xmlns:a="http://schemas.openxmlformats.org/drawingml/2006/main">
            <a:off x="9994392" y="47148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7059A4F7-11F2-4E32-95A7-D1A13D39859A}"/>
              </a:ext>
            </a:extLst>
          </p:cNvPr>
          <p:cNvSpPr>
            <a:spLocks xmlns:a="http://schemas.openxmlformats.org/drawingml/2006/main" noGrp="1"/>
          </p:cNvSpPr>
          <p:nvPr/>
        </p:nvSpPr>
        <p:spPr>
          <a:xfrm xmlns:a="http://schemas.openxmlformats.org/drawingml/2006/main">
            <a:off x="10356342" y="4714875"/>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43C5AB34-3820-4C28-A6AE-DFE3450751FD}"/>
              </a:ext>
            </a:extLst>
          </p:cNvPr>
          <p:cNvSpPr>
            <a:spLocks xmlns:a="http://schemas.openxmlformats.org/drawingml/2006/main" noGrp="1"/>
          </p:cNvSpPr>
          <p:nvPr/>
        </p:nvSpPr>
        <p:spPr>
          <a:xfrm xmlns:a="http://schemas.openxmlformats.org/drawingml/2006/main">
            <a:off x="10718292" y="4714875"/>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80FFDAB9-7CDA-4316-8D7C-FEF34CBAEE1D}"/>
              </a:ext>
            </a:extLst>
          </p:cNvPr>
          <p:cNvSpPr>
            <a:spLocks xmlns:a="http://schemas.openxmlformats.org/drawingml/2006/main" noGrp="1"/>
          </p:cNvSpPr>
          <p:nvPr/>
        </p:nvSpPr>
        <p:spPr>
          <a:xfrm xmlns:a="http://schemas.openxmlformats.org/drawingml/2006/main">
            <a:off x="11070717"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DC44587F-1654-4AC3-B78D-974085EF9E53}"/>
              </a:ext>
            </a:extLst>
          </p:cNvPr>
          <p:cNvSpPr>
            <a:spLocks xmlns:a="http://schemas.openxmlformats.org/drawingml/2006/main" noGrp="1"/>
          </p:cNvSpPr>
          <p:nvPr/>
        </p:nvSpPr>
        <p:spPr>
          <a:xfrm xmlns:a="http://schemas.openxmlformats.org/drawingml/2006/main">
            <a:off x="9565767" y="4791075"/>
            <a:ext cx="3619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0D28F340-6B25-4F3D-B0B7-7A361973E6D2}"/>
              </a:ext>
            </a:extLst>
          </p:cNvPr>
          <p:cNvSpPr>
            <a:spLocks xmlns:a="http://schemas.openxmlformats.org/drawingml/2006/main" noGrp="1"/>
          </p:cNvSpPr>
          <p:nvPr/>
        </p:nvSpPr>
        <p:spPr>
          <a:xfrm xmlns:a="http://schemas.openxmlformats.org/drawingml/2006/main">
            <a:off x="9994392" y="47910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825B2B74-8860-4FFC-8129-1648F19892EC}"/>
              </a:ext>
            </a:extLst>
          </p:cNvPr>
          <p:cNvSpPr>
            <a:spLocks xmlns:a="http://schemas.openxmlformats.org/drawingml/2006/main" noGrp="1"/>
          </p:cNvSpPr>
          <p:nvPr/>
        </p:nvSpPr>
        <p:spPr>
          <a:xfrm xmlns:a="http://schemas.openxmlformats.org/drawingml/2006/main">
            <a:off x="10575417" y="4791075"/>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3EE9BAD5-111A-422C-8D78-B74D72B63112}"/>
              </a:ext>
            </a:extLst>
          </p:cNvPr>
          <p:cNvSpPr>
            <a:spLocks xmlns:a="http://schemas.openxmlformats.org/drawingml/2006/main" noGrp="1"/>
          </p:cNvSpPr>
          <p:nvPr/>
        </p:nvSpPr>
        <p:spPr>
          <a:xfrm xmlns:a="http://schemas.openxmlformats.org/drawingml/2006/main">
            <a:off x="10927842" y="4791075"/>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422FD827-DA1C-4631-80F9-5B1F30363265}"/>
              </a:ext>
            </a:extLst>
          </p:cNvPr>
          <p:cNvSpPr>
            <a:spLocks xmlns:a="http://schemas.openxmlformats.org/drawingml/2006/main" noGrp="1"/>
          </p:cNvSpPr>
          <p:nvPr/>
        </p:nvSpPr>
        <p:spPr>
          <a:xfrm xmlns:a="http://schemas.openxmlformats.org/drawingml/2006/main">
            <a:off x="9499092"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B68359F6-1E4F-42FF-A992-E5D9D09BDEA9}"/>
              </a:ext>
            </a:extLst>
          </p:cNvPr>
          <p:cNvSpPr>
            <a:spLocks xmlns:a="http://schemas.openxmlformats.org/drawingml/2006/main" noGrp="1"/>
          </p:cNvSpPr>
          <p:nvPr/>
        </p:nvSpPr>
        <p:spPr>
          <a:xfrm xmlns:a="http://schemas.openxmlformats.org/drawingml/2006/main">
            <a:off x="9708642" y="48672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858B0432-76E9-4AA0-B4EA-8946FD56DD1B}"/>
              </a:ext>
            </a:extLst>
          </p:cNvPr>
          <p:cNvSpPr>
            <a:spLocks xmlns:a="http://schemas.openxmlformats.org/drawingml/2006/main" noGrp="1"/>
          </p:cNvSpPr>
          <p:nvPr/>
        </p:nvSpPr>
        <p:spPr>
          <a:xfrm xmlns:a="http://schemas.openxmlformats.org/drawingml/2006/main">
            <a:off x="9851517" y="48672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FE4D6339-C4AC-4AD3-A868-48E2BC359542}"/>
              </a:ext>
            </a:extLst>
          </p:cNvPr>
          <p:cNvSpPr>
            <a:spLocks xmlns:a="http://schemas.openxmlformats.org/drawingml/2006/main" noGrp="1"/>
          </p:cNvSpPr>
          <p:nvPr/>
        </p:nvSpPr>
        <p:spPr>
          <a:xfrm xmlns:a="http://schemas.openxmlformats.org/drawingml/2006/main">
            <a:off x="10070592"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8931EBB8-7F5D-4918-8942-2C5AFBFE7C23}"/>
              </a:ext>
            </a:extLst>
          </p:cNvPr>
          <p:cNvSpPr>
            <a:spLocks xmlns:a="http://schemas.openxmlformats.org/drawingml/2006/main" noGrp="1"/>
          </p:cNvSpPr>
          <p:nvPr/>
        </p:nvSpPr>
        <p:spPr>
          <a:xfrm xmlns:a="http://schemas.openxmlformats.org/drawingml/2006/main">
            <a:off x="10289667" y="479107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BB664E29-D829-4883-83E0-1BFE43FB11EF}"/>
              </a:ext>
            </a:extLst>
          </p:cNvPr>
          <p:cNvSpPr>
            <a:spLocks xmlns:a="http://schemas.openxmlformats.org/drawingml/2006/main" noGrp="1"/>
          </p:cNvSpPr>
          <p:nvPr/>
        </p:nvSpPr>
        <p:spPr>
          <a:xfrm xmlns:a="http://schemas.openxmlformats.org/drawingml/2006/main">
            <a:off x="10499217"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BB26BC0C-4652-4AA3-8707-D481C317DA97}"/>
              </a:ext>
            </a:extLst>
          </p:cNvPr>
          <p:cNvSpPr>
            <a:spLocks xmlns:a="http://schemas.openxmlformats.org/drawingml/2006/main" noGrp="1"/>
          </p:cNvSpPr>
          <p:nvPr/>
        </p:nvSpPr>
        <p:spPr>
          <a:xfrm xmlns:a="http://schemas.openxmlformats.org/drawingml/2006/main">
            <a:off x="10718292"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775B7FF5-B4F5-4917-932B-15F5D85CD709}"/>
              </a:ext>
            </a:extLst>
          </p:cNvPr>
          <p:cNvSpPr>
            <a:spLocks xmlns:a="http://schemas.openxmlformats.org/drawingml/2006/main" noGrp="1"/>
          </p:cNvSpPr>
          <p:nvPr/>
        </p:nvSpPr>
        <p:spPr>
          <a:xfrm xmlns:a="http://schemas.openxmlformats.org/drawingml/2006/main">
            <a:off x="10861167"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CBFCF1D8-C89D-467C-ABF0-56124FF58AE5}"/>
              </a:ext>
            </a:extLst>
          </p:cNvPr>
          <p:cNvSpPr>
            <a:spLocks xmlns:a="http://schemas.openxmlformats.org/drawingml/2006/main" noGrp="1"/>
          </p:cNvSpPr>
          <p:nvPr/>
        </p:nvSpPr>
        <p:spPr>
          <a:xfrm xmlns:a="http://schemas.openxmlformats.org/drawingml/2006/main">
            <a:off x="11004042"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2F02725A-5386-4018-8DAD-6DA5DED537B9}"/>
              </a:ext>
            </a:extLst>
          </p:cNvPr>
          <p:cNvSpPr>
            <a:spLocks xmlns:a="http://schemas.openxmlformats.org/drawingml/2006/main" noGrp="1"/>
          </p:cNvSpPr>
          <p:nvPr/>
        </p:nvSpPr>
        <p:spPr>
          <a:xfrm xmlns:a="http://schemas.openxmlformats.org/drawingml/2006/main">
            <a:off x="9565767"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C3823D63-9326-4905-840E-5A1D5BCAF15C}"/>
              </a:ext>
            </a:extLst>
          </p:cNvPr>
          <p:cNvSpPr>
            <a:spLocks xmlns:a="http://schemas.openxmlformats.org/drawingml/2006/main" noGrp="1"/>
          </p:cNvSpPr>
          <p:nvPr/>
        </p:nvSpPr>
        <p:spPr>
          <a:xfrm xmlns:a="http://schemas.openxmlformats.org/drawingml/2006/main">
            <a:off x="978484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10DB7CB9-ECCB-4F7C-8BE7-20E731ABABDC}"/>
              </a:ext>
            </a:extLst>
          </p:cNvPr>
          <p:cNvSpPr>
            <a:spLocks xmlns:a="http://schemas.openxmlformats.org/drawingml/2006/main" noGrp="1"/>
          </p:cNvSpPr>
          <p:nvPr/>
        </p:nvSpPr>
        <p:spPr>
          <a:xfrm xmlns:a="http://schemas.openxmlformats.org/drawingml/2006/main">
            <a:off x="999439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F2C0C3D8-A25C-4BBA-A656-FD1F12D23B54}"/>
              </a:ext>
            </a:extLst>
          </p:cNvPr>
          <p:cNvSpPr>
            <a:spLocks xmlns:a="http://schemas.openxmlformats.org/drawingml/2006/main" noGrp="1"/>
          </p:cNvSpPr>
          <p:nvPr/>
        </p:nvSpPr>
        <p:spPr>
          <a:xfrm xmlns:a="http://schemas.openxmlformats.org/drawingml/2006/main">
            <a:off x="10289667" y="4933950"/>
            <a:ext cx="6381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FD251E0B-E80A-437D-9E35-B04FE84A16B7}"/>
              </a:ext>
            </a:extLst>
          </p:cNvPr>
          <p:cNvSpPr>
            <a:spLocks xmlns:a="http://schemas.openxmlformats.org/drawingml/2006/main" noGrp="1"/>
          </p:cNvSpPr>
          <p:nvPr/>
        </p:nvSpPr>
        <p:spPr>
          <a:xfrm xmlns:a="http://schemas.openxmlformats.org/drawingml/2006/main">
            <a:off x="1100404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2709F131-CBA1-4788-BC69-0FE63A69F117}"/>
              </a:ext>
            </a:extLst>
          </p:cNvPr>
          <p:cNvSpPr>
            <a:spLocks xmlns:a="http://schemas.openxmlformats.org/drawingml/2006/main" noGrp="1"/>
          </p:cNvSpPr>
          <p:nvPr/>
        </p:nvSpPr>
        <p:spPr>
          <a:xfrm xmlns:a="http://schemas.openxmlformats.org/drawingml/2006/main">
            <a:off x="9641967"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D7A77B1D-46CF-4645-A641-3354CE41C452}"/>
              </a:ext>
            </a:extLst>
          </p:cNvPr>
          <p:cNvSpPr>
            <a:spLocks xmlns:a="http://schemas.openxmlformats.org/drawingml/2006/main" noGrp="1"/>
          </p:cNvSpPr>
          <p:nvPr/>
        </p:nvSpPr>
        <p:spPr>
          <a:xfrm xmlns:a="http://schemas.openxmlformats.org/drawingml/2006/main">
            <a:off x="9994392" y="5010150"/>
            <a:ext cx="2952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25323F3A-534C-4FC0-A93D-DAC87D35CECC}"/>
              </a:ext>
            </a:extLst>
          </p:cNvPr>
          <p:cNvSpPr>
            <a:spLocks xmlns:a="http://schemas.openxmlformats.org/drawingml/2006/main" noGrp="1"/>
          </p:cNvSpPr>
          <p:nvPr/>
        </p:nvSpPr>
        <p:spPr>
          <a:xfrm xmlns:a="http://schemas.openxmlformats.org/drawingml/2006/main">
            <a:off x="10499217"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30A83018-4146-4719-8061-D79281951A14}"/>
              </a:ext>
            </a:extLst>
          </p:cNvPr>
          <p:cNvSpPr>
            <a:spLocks xmlns:a="http://schemas.openxmlformats.org/drawingml/2006/main" noGrp="1"/>
          </p:cNvSpPr>
          <p:nvPr/>
        </p:nvSpPr>
        <p:spPr>
          <a:xfrm xmlns:a="http://schemas.openxmlformats.org/drawingml/2006/main">
            <a:off x="10718292"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D4A8F517-347D-4D44-97B6-D5850642F6AE}"/>
              </a:ext>
            </a:extLst>
          </p:cNvPr>
          <p:cNvSpPr>
            <a:spLocks xmlns:a="http://schemas.openxmlformats.org/drawingml/2006/main" noGrp="1"/>
          </p:cNvSpPr>
          <p:nvPr/>
        </p:nvSpPr>
        <p:spPr>
          <a:xfrm xmlns:a="http://schemas.openxmlformats.org/drawingml/2006/main">
            <a:off x="11070717" y="50101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31C04DBD-1B3E-4A8E-9BBD-47BF11E61E45}"/>
              </a:ext>
            </a:extLst>
          </p:cNvPr>
          <p:cNvSpPr>
            <a:spLocks xmlns:a="http://schemas.openxmlformats.org/drawingml/2006/main" noGrp="1"/>
          </p:cNvSpPr>
          <p:nvPr/>
        </p:nvSpPr>
        <p:spPr>
          <a:xfrm xmlns:a="http://schemas.openxmlformats.org/drawingml/2006/main">
            <a:off x="9356217" y="4867275"/>
            <a:ext cx="66675" cy="2857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DB5147E9-17ED-4B3D-9D1A-AB1456A28F2E}"/>
              </a:ext>
            </a:extLst>
          </p:cNvPr>
          <p:cNvSpPr>
            <a:spLocks xmlns:a="http://schemas.openxmlformats.org/drawingml/2006/main" noGrp="1"/>
          </p:cNvSpPr>
          <p:nvPr/>
        </p:nvSpPr>
        <p:spPr>
          <a:xfrm xmlns:a="http://schemas.openxmlformats.org/drawingml/2006/main">
            <a:off x="9499092" y="5076825"/>
            <a:ext cx="42862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6392A002-4C9D-4AA4-A025-874B6DCCB80E}"/>
              </a:ext>
            </a:extLst>
          </p:cNvPr>
          <p:cNvSpPr>
            <a:spLocks xmlns:a="http://schemas.openxmlformats.org/drawingml/2006/main" noGrp="1"/>
          </p:cNvSpPr>
          <p:nvPr/>
        </p:nvSpPr>
        <p:spPr>
          <a:xfrm xmlns:a="http://schemas.openxmlformats.org/drawingml/2006/main">
            <a:off x="9994392" y="50768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D8510BCA-F769-4378-9F68-DD19E7F0FA36}"/>
              </a:ext>
            </a:extLst>
          </p:cNvPr>
          <p:cNvSpPr>
            <a:spLocks xmlns:a="http://schemas.openxmlformats.org/drawingml/2006/main" noGrp="1"/>
          </p:cNvSpPr>
          <p:nvPr/>
        </p:nvSpPr>
        <p:spPr>
          <a:xfrm xmlns:a="http://schemas.openxmlformats.org/drawingml/2006/main">
            <a:off x="10289667" y="50768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E5E0CDFA-2116-4478-8810-866CAA000A70}"/>
              </a:ext>
            </a:extLst>
          </p:cNvPr>
          <p:cNvSpPr>
            <a:spLocks xmlns:a="http://schemas.openxmlformats.org/drawingml/2006/main" noGrp="1"/>
          </p:cNvSpPr>
          <p:nvPr/>
        </p:nvSpPr>
        <p:spPr>
          <a:xfrm xmlns:a="http://schemas.openxmlformats.org/drawingml/2006/main">
            <a:off x="10499217" y="5076825"/>
            <a:ext cx="3619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37C76FC0-9BB4-4BFE-818E-0DFCC350219D}"/>
              </a:ext>
            </a:extLst>
          </p:cNvPr>
          <p:cNvSpPr>
            <a:spLocks xmlns:a="http://schemas.openxmlformats.org/drawingml/2006/main" noGrp="1"/>
          </p:cNvSpPr>
          <p:nvPr/>
        </p:nvSpPr>
        <p:spPr>
          <a:xfrm xmlns:a="http://schemas.openxmlformats.org/drawingml/2006/main">
            <a:off x="10927842" y="507682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29921AB3-E162-48D6-8A0C-F85CD46A0FF9}"/>
              </a:ext>
            </a:extLst>
          </p:cNvPr>
          <p:cNvSpPr>
            <a:spLocks xmlns:a="http://schemas.openxmlformats.org/drawingml/2006/main" noGrp="1"/>
          </p:cNvSpPr>
          <p:nvPr/>
        </p:nvSpPr>
        <p:spPr>
          <a:xfrm xmlns:a="http://schemas.openxmlformats.org/drawingml/2006/main">
            <a:off x="9927717" y="51530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7F68E394-1C30-4005-BA25-8CD786E5AD17}"/>
              </a:ext>
            </a:extLst>
          </p:cNvPr>
          <p:cNvSpPr>
            <a:spLocks xmlns:a="http://schemas.openxmlformats.org/drawingml/2006/main" noGrp="1"/>
          </p:cNvSpPr>
          <p:nvPr/>
        </p:nvSpPr>
        <p:spPr>
          <a:xfrm xmlns:a="http://schemas.openxmlformats.org/drawingml/2006/main">
            <a:off x="10070592"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E6FCC55C-9223-4DA0-BF79-043200F1A9C5}"/>
              </a:ext>
            </a:extLst>
          </p:cNvPr>
          <p:cNvSpPr>
            <a:spLocks xmlns:a="http://schemas.openxmlformats.org/drawingml/2006/main" noGrp="1"/>
          </p:cNvSpPr>
          <p:nvPr/>
        </p:nvSpPr>
        <p:spPr>
          <a:xfrm xmlns:a="http://schemas.openxmlformats.org/drawingml/2006/main">
            <a:off x="10432542"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2D197D81-DF49-462D-B5A8-88315BEEA5E0}"/>
              </a:ext>
            </a:extLst>
          </p:cNvPr>
          <p:cNvSpPr>
            <a:spLocks xmlns:a="http://schemas.openxmlformats.org/drawingml/2006/main" noGrp="1"/>
          </p:cNvSpPr>
          <p:nvPr/>
        </p:nvSpPr>
        <p:spPr>
          <a:xfrm xmlns:a="http://schemas.openxmlformats.org/drawingml/2006/main">
            <a:off x="10784967"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41F8D279-2477-4732-BBC8-39DC4562BEB1}"/>
              </a:ext>
            </a:extLst>
          </p:cNvPr>
          <p:cNvSpPr>
            <a:spLocks xmlns:a="http://schemas.openxmlformats.org/drawingml/2006/main" noGrp="1"/>
          </p:cNvSpPr>
          <p:nvPr/>
        </p:nvSpPr>
        <p:spPr>
          <a:xfrm xmlns:a="http://schemas.openxmlformats.org/drawingml/2006/main">
            <a:off x="9356217" y="5219700"/>
            <a:ext cx="4953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755443E8-49B7-4BD6-8E22-EF6456A4C09F}"/>
              </a:ext>
            </a:extLst>
          </p:cNvPr>
          <p:cNvSpPr>
            <a:spLocks xmlns:a="http://schemas.openxmlformats.org/drawingml/2006/main" noGrp="1"/>
          </p:cNvSpPr>
          <p:nvPr/>
        </p:nvSpPr>
        <p:spPr>
          <a:xfrm xmlns:a="http://schemas.openxmlformats.org/drawingml/2006/main">
            <a:off x="9927717" y="5219700"/>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AC6DFC99-5260-4A99-9EBC-EED824DC15BA}"/>
              </a:ext>
            </a:extLst>
          </p:cNvPr>
          <p:cNvSpPr>
            <a:spLocks xmlns:a="http://schemas.openxmlformats.org/drawingml/2006/main" noGrp="1"/>
          </p:cNvSpPr>
          <p:nvPr/>
        </p:nvSpPr>
        <p:spPr>
          <a:xfrm xmlns:a="http://schemas.openxmlformats.org/drawingml/2006/main">
            <a:off x="10289667" y="5219700"/>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F5742F53-8938-4BAB-9634-50E9DAFD285B}"/>
              </a:ext>
            </a:extLst>
          </p:cNvPr>
          <p:cNvSpPr>
            <a:spLocks xmlns:a="http://schemas.openxmlformats.org/drawingml/2006/main" noGrp="1"/>
          </p:cNvSpPr>
          <p:nvPr/>
        </p:nvSpPr>
        <p:spPr>
          <a:xfrm xmlns:a="http://schemas.openxmlformats.org/drawingml/2006/main">
            <a:off x="10642092" y="52197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60B24FFE-2F85-44C9-B037-B6C80F9F0B6F}"/>
              </a:ext>
            </a:extLst>
          </p:cNvPr>
          <p:cNvSpPr>
            <a:spLocks xmlns:a="http://schemas.openxmlformats.org/drawingml/2006/main" noGrp="1"/>
          </p:cNvSpPr>
          <p:nvPr/>
        </p:nvSpPr>
        <p:spPr>
          <a:xfrm xmlns:a="http://schemas.openxmlformats.org/drawingml/2006/main">
            <a:off x="10784967" y="52197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2AE0E5F5-0CC8-4F0E-8A59-ADCB1A006D61}"/>
              </a:ext>
            </a:extLst>
          </p:cNvPr>
          <p:cNvSpPr>
            <a:spLocks xmlns:a="http://schemas.openxmlformats.org/drawingml/2006/main" noGrp="1"/>
          </p:cNvSpPr>
          <p:nvPr/>
        </p:nvSpPr>
        <p:spPr>
          <a:xfrm xmlns:a="http://schemas.openxmlformats.org/drawingml/2006/main">
            <a:off x="10927842" y="5219700"/>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1DC23DD4-EB9A-4627-BE7A-5399A651C7F8}"/>
              </a:ext>
            </a:extLst>
          </p:cNvPr>
          <p:cNvSpPr>
            <a:spLocks xmlns:a="http://schemas.openxmlformats.org/drawingml/2006/main" noGrp="1"/>
          </p:cNvSpPr>
          <p:nvPr/>
        </p:nvSpPr>
        <p:spPr>
          <a:xfrm xmlns:a="http://schemas.openxmlformats.org/drawingml/2006/main">
            <a:off x="10137267" y="52959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C1CBD3F0-368F-4BFC-AD1C-902E9FA3EF51}"/>
              </a:ext>
            </a:extLst>
          </p:cNvPr>
          <p:cNvSpPr>
            <a:spLocks xmlns:a="http://schemas.openxmlformats.org/drawingml/2006/main" noGrp="1"/>
          </p:cNvSpPr>
          <p:nvPr/>
        </p:nvSpPr>
        <p:spPr>
          <a:xfrm xmlns:a="http://schemas.openxmlformats.org/drawingml/2006/main">
            <a:off x="10356342" y="52959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B4E1AE22-5D8D-4729-9B14-7A04376CEF4F}"/>
              </a:ext>
            </a:extLst>
          </p:cNvPr>
          <p:cNvSpPr>
            <a:spLocks xmlns:a="http://schemas.openxmlformats.org/drawingml/2006/main" noGrp="1"/>
          </p:cNvSpPr>
          <p:nvPr/>
        </p:nvSpPr>
        <p:spPr>
          <a:xfrm xmlns:a="http://schemas.openxmlformats.org/drawingml/2006/main">
            <a:off x="10499217" y="521970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1188EA2B-08F1-41E0-83C8-342C24B7D433}"/>
              </a:ext>
            </a:extLst>
          </p:cNvPr>
          <p:cNvSpPr>
            <a:spLocks xmlns:a="http://schemas.openxmlformats.org/drawingml/2006/main" noGrp="1"/>
          </p:cNvSpPr>
          <p:nvPr/>
        </p:nvSpPr>
        <p:spPr>
          <a:xfrm xmlns:a="http://schemas.openxmlformats.org/drawingml/2006/main">
            <a:off x="10784967" y="52959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0C17FBE6-F521-4599-9C29-3D220CAB9825}"/>
              </a:ext>
            </a:extLst>
          </p:cNvPr>
          <p:cNvSpPr>
            <a:spLocks xmlns:a="http://schemas.openxmlformats.org/drawingml/2006/main" noGrp="1"/>
          </p:cNvSpPr>
          <p:nvPr/>
        </p:nvSpPr>
        <p:spPr>
          <a:xfrm xmlns:a="http://schemas.openxmlformats.org/drawingml/2006/main">
            <a:off x="10070592" y="5362575"/>
            <a:ext cx="7905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A2E260E6-0211-4593-99EA-A508957B77B5}"/>
              </a:ext>
            </a:extLst>
          </p:cNvPr>
          <p:cNvSpPr>
            <a:spLocks xmlns:a="http://schemas.openxmlformats.org/drawingml/2006/main" noGrp="1"/>
          </p:cNvSpPr>
          <p:nvPr/>
        </p:nvSpPr>
        <p:spPr>
          <a:xfrm xmlns:a="http://schemas.openxmlformats.org/drawingml/2006/main">
            <a:off x="10927842" y="53625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63311C9A-25EA-49A7-99B2-B8F9B5F736BB}"/>
              </a:ext>
            </a:extLst>
          </p:cNvPr>
          <p:cNvSpPr>
            <a:spLocks xmlns:a="http://schemas.openxmlformats.org/drawingml/2006/main" noGrp="1"/>
          </p:cNvSpPr>
          <p:nvPr/>
        </p:nvSpPr>
        <p:spPr>
          <a:xfrm xmlns:a="http://schemas.openxmlformats.org/drawingml/2006/main">
            <a:off x="9927717" y="536257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15A58228-BB4C-454A-BF3B-BAA0A90B2C27}"/>
              </a:ext>
            </a:extLst>
          </p:cNvPr>
          <p:cNvSpPr>
            <a:spLocks xmlns:a="http://schemas.openxmlformats.org/drawingml/2006/main" noGrp="1"/>
          </p:cNvSpPr>
          <p:nvPr/>
        </p:nvSpPr>
        <p:spPr>
          <a:xfrm xmlns:a="http://schemas.openxmlformats.org/drawingml/2006/main">
            <a:off x="10137267" y="543877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4496A66F-D95A-4024-9EA6-1853D9CAF874}"/>
              </a:ext>
            </a:extLst>
          </p:cNvPr>
          <p:cNvSpPr>
            <a:spLocks xmlns:a="http://schemas.openxmlformats.org/drawingml/2006/main" noGrp="1"/>
          </p:cNvSpPr>
          <p:nvPr/>
        </p:nvSpPr>
        <p:spPr>
          <a:xfrm xmlns:a="http://schemas.openxmlformats.org/drawingml/2006/main">
            <a:off x="10432542" y="54387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CBD83713-56FD-41EC-941F-A0846CB753BC}"/>
              </a:ext>
            </a:extLst>
          </p:cNvPr>
          <p:cNvSpPr>
            <a:spLocks xmlns:a="http://schemas.openxmlformats.org/drawingml/2006/main" noGrp="1"/>
          </p:cNvSpPr>
          <p:nvPr/>
        </p:nvSpPr>
        <p:spPr>
          <a:xfrm xmlns:a="http://schemas.openxmlformats.org/drawingml/2006/main">
            <a:off x="10642092" y="54387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FDBE58F9-37D8-4E0D-8C8B-55BC24548DB9}"/>
              </a:ext>
            </a:extLst>
          </p:cNvPr>
          <p:cNvSpPr>
            <a:spLocks xmlns:a="http://schemas.openxmlformats.org/drawingml/2006/main" noGrp="1"/>
          </p:cNvSpPr>
          <p:nvPr/>
        </p:nvSpPr>
        <p:spPr>
          <a:xfrm xmlns:a="http://schemas.openxmlformats.org/drawingml/2006/main">
            <a:off x="10784967" y="5438775"/>
            <a:ext cx="3619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0135F893-76C7-4AE8-877A-BB32A97BB3C9}"/>
              </a:ext>
            </a:extLst>
          </p:cNvPr>
          <p:cNvSpPr>
            <a:spLocks xmlns:a="http://schemas.openxmlformats.org/drawingml/2006/main" noGrp="1"/>
          </p:cNvSpPr>
          <p:nvPr/>
        </p:nvSpPr>
        <p:spPr>
          <a:xfrm xmlns:a="http://schemas.openxmlformats.org/drawingml/2006/main">
            <a:off x="9499092" y="5362575"/>
            <a:ext cx="209550" cy="2190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76F18CA1-C056-4471-9100-D30FDC9F80A5}"/>
              </a:ext>
            </a:extLst>
          </p:cNvPr>
          <p:cNvSpPr>
            <a:spLocks xmlns:a="http://schemas.openxmlformats.org/drawingml/2006/main" noGrp="1"/>
          </p:cNvSpPr>
          <p:nvPr/>
        </p:nvSpPr>
        <p:spPr>
          <a:xfrm xmlns:a="http://schemas.openxmlformats.org/drawingml/2006/main">
            <a:off x="9927717" y="55054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2030E534-1E5F-460C-940C-B245D0819937}"/>
              </a:ext>
            </a:extLst>
          </p:cNvPr>
          <p:cNvSpPr>
            <a:spLocks xmlns:a="http://schemas.openxmlformats.org/drawingml/2006/main" noGrp="1"/>
          </p:cNvSpPr>
          <p:nvPr/>
        </p:nvSpPr>
        <p:spPr>
          <a:xfrm xmlns:a="http://schemas.openxmlformats.org/drawingml/2006/main">
            <a:off x="10289667" y="5505450"/>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D4FA7F44-6EDF-45D7-BD81-A29D86C059E8}"/>
              </a:ext>
            </a:extLst>
          </p:cNvPr>
          <p:cNvSpPr>
            <a:spLocks xmlns:a="http://schemas.openxmlformats.org/drawingml/2006/main" noGrp="1"/>
          </p:cNvSpPr>
          <p:nvPr/>
        </p:nvSpPr>
        <p:spPr>
          <a:xfrm xmlns:a="http://schemas.openxmlformats.org/drawingml/2006/main">
            <a:off x="10861167" y="55054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AD000B4C-76F0-451B-B8BB-FAA406037ED9}"/>
              </a:ext>
            </a:extLst>
          </p:cNvPr>
          <p:cNvSpPr>
            <a:spLocks xmlns:a="http://schemas.openxmlformats.org/drawingml/2006/main" noGrp="1"/>
          </p:cNvSpPr>
          <p:nvPr/>
        </p:nvSpPr>
        <p:spPr>
          <a:xfrm xmlns:a="http://schemas.openxmlformats.org/drawingml/2006/main">
            <a:off x="9356217" y="5295900"/>
            <a:ext cx="66675" cy="35242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8FDE2081-018E-4254-A76E-F291715C9896}"/>
              </a:ext>
            </a:extLst>
          </p:cNvPr>
          <p:cNvSpPr>
            <a:spLocks xmlns:a="http://schemas.openxmlformats.org/drawingml/2006/main" noGrp="1"/>
          </p:cNvSpPr>
          <p:nvPr/>
        </p:nvSpPr>
        <p:spPr>
          <a:xfrm xmlns:a="http://schemas.openxmlformats.org/drawingml/2006/main">
            <a:off x="9784842" y="5295900"/>
            <a:ext cx="66675" cy="35242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490A8AAD-BB6D-458E-9645-2EF544E769F0}"/>
              </a:ext>
            </a:extLst>
          </p:cNvPr>
          <p:cNvSpPr>
            <a:spLocks xmlns:a="http://schemas.openxmlformats.org/drawingml/2006/main" noGrp="1"/>
          </p:cNvSpPr>
          <p:nvPr/>
        </p:nvSpPr>
        <p:spPr>
          <a:xfrm xmlns:a="http://schemas.openxmlformats.org/drawingml/2006/main">
            <a:off x="10070592" y="5581650"/>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F898C4C7-D813-485E-9D99-6F3747470680}"/>
              </a:ext>
            </a:extLst>
          </p:cNvPr>
          <p:cNvSpPr>
            <a:spLocks xmlns:a="http://schemas.openxmlformats.org/drawingml/2006/main" noGrp="1"/>
          </p:cNvSpPr>
          <p:nvPr/>
        </p:nvSpPr>
        <p:spPr>
          <a:xfrm xmlns:a="http://schemas.openxmlformats.org/drawingml/2006/main">
            <a:off x="10356342" y="5581650"/>
            <a:ext cx="2857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BF686006-3CD1-47C2-814F-0A3D659C942C}"/>
              </a:ext>
            </a:extLst>
          </p:cNvPr>
          <p:cNvSpPr>
            <a:spLocks xmlns:a="http://schemas.openxmlformats.org/drawingml/2006/main" noGrp="1"/>
          </p:cNvSpPr>
          <p:nvPr/>
        </p:nvSpPr>
        <p:spPr>
          <a:xfrm xmlns:a="http://schemas.openxmlformats.org/drawingml/2006/main">
            <a:off x="10718292" y="5581650"/>
            <a:ext cx="2095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6F862BE9-2D76-4B72-AF1E-0D46618BD7F3}"/>
              </a:ext>
            </a:extLst>
          </p:cNvPr>
          <p:cNvSpPr>
            <a:spLocks xmlns:a="http://schemas.openxmlformats.org/drawingml/2006/main" noGrp="1"/>
          </p:cNvSpPr>
          <p:nvPr/>
        </p:nvSpPr>
        <p:spPr>
          <a:xfrm xmlns:a="http://schemas.openxmlformats.org/drawingml/2006/main">
            <a:off x="11070717" y="550545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91FE6752-6986-4881-8ACC-1BE8BF94D2FB}"/>
              </a:ext>
            </a:extLst>
          </p:cNvPr>
          <p:cNvSpPr>
            <a:spLocks xmlns:a="http://schemas.openxmlformats.org/drawingml/2006/main" noGrp="1"/>
          </p:cNvSpPr>
          <p:nvPr/>
        </p:nvSpPr>
        <p:spPr>
          <a:xfrm xmlns:a="http://schemas.openxmlformats.org/drawingml/2006/main">
            <a:off x="9356217" y="5648325"/>
            <a:ext cx="4953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9C950448-3E6E-422C-9B7C-C8CB00A8AFEF}"/>
              </a:ext>
            </a:extLst>
          </p:cNvPr>
          <p:cNvSpPr>
            <a:spLocks xmlns:a="http://schemas.openxmlformats.org/drawingml/2006/main" noGrp="1"/>
          </p:cNvSpPr>
          <p:nvPr/>
        </p:nvSpPr>
        <p:spPr>
          <a:xfrm xmlns:a="http://schemas.openxmlformats.org/drawingml/2006/main">
            <a:off x="9927717" y="55816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769F2215-EF76-4770-84A4-CC0826D7D6AC}"/>
              </a:ext>
            </a:extLst>
          </p:cNvPr>
          <p:cNvSpPr>
            <a:spLocks xmlns:a="http://schemas.openxmlformats.org/drawingml/2006/main" noGrp="1"/>
          </p:cNvSpPr>
          <p:nvPr/>
        </p:nvSpPr>
        <p:spPr>
          <a:xfrm xmlns:a="http://schemas.openxmlformats.org/drawingml/2006/main">
            <a:off x="10137267" y="5648325"/>
            <a:ext cx="2952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1F08147C-1DA7-4CAF-B40E-17E0674357E7}"/>
              </a:ext>
            </a:extLst>
          </p:cNvPr>
          <p:cNvSpPr>
            <a:spLocks xmlns:a="http://schemas.openxmlformats.org/drawingml/2006/main" noGrp="1"/>
          </p:cNvSpPr>
          <p:nvPr/>
        </p:nvSpPr>
        <p:spPr>
          <a:xfrm xmlns:a="http://schemas.openxmlformats.org/drawingml/2006/main">
            <a:off x="10718292" y="5648325"/>
            <a:ext cx="42862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12C9F40E-AEB2-4D56-A51F-D813F9CD1DC0}"/>
              </a:ext>
            </a:extLst>
          </p:cNvPr>
          <p:cNvSpPr>
            <a:spLocks xmlns:a="http://schemas.openxmlformats.org/drawingml/2006/main" noGrp="1"/>
          </p:cNvSpPr>
          <p:nvPr/>
        </p:nvSpPr>
        <p:spPr>
          <a:xfrm xmlns:a="http://schemas.openxmlformats.org/drawingml/2006/main">
            <a:off x="9356217" y="3933825"/>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82F973B4-6268-4BE6-8405-21D933701B40}"/>
              </a:ext>
            </a:extLst>
          </p:cNvPr>
          <p:cNvSpPr>
            <a:spLocks xmlns:a="http://schemas.openxmlformats.org/drawingml/2006/main" noGrp="1"/>
          </p:cNvSpPr>
          <p:nvPr/>
        </p:nvSpPr>
        <p:spPr>
          <a:xfrm xmlns:a="http://schemas.openxmlformats.org/drawingml/2006/main">
            <a:off x="9994392" y="393382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228F94A6-CBBC-4C9D-84A2-EE100ABDAAE5}"/>
              </a:ext>
            </a:extLst>
          </p:cNvPr>
          <p:cNvSpPr>
            <a:spLocks xmlns:a="http://schemas.openxmlformats.org/drawingml/2006/main" noGrp="1"/>
          </p:cNvSpPr>
          <p:nvPr/>
        </p:nvSpPr>
        <p:spPr>
          <a:xfrm xmlns:a="http://schemas.openxmlformats.org/drawingml/2006/main">
            <a:off x="10356342" y="393382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881F2912-D5DE-4D8F-8788-2128FCC44FF3}"/>
              </a:ext>
            </a:extLst>
          </p:cNvPr>
          <p:cNvSpPr>
            <a:spLocks xmlns:a="http://schemas.openxmlformats.org/drawingml/2006/main" noGrp="1"/>
          </p:cNvSpPr>
          <p:nvPr/>
        </p:nvSpPr>
        <p:spPr>
          <a:xfrm xmlns:a="http://schemas.openxmlformats.org/drawingml/2006/main">
            <a:off x="10499217" y="393382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BF65E6F0-4E26-4B5B-B235-566192E3A121}"/>
              </a:ext>
            </a:extLst>
          </p:cNvPr>
          <p:cNvSpPr>
            <a:spLocks xmlns:a="http://schemas.openxmlformats.org/drawingml/2006/main" noGrp="1"/>
          </p:cNvSpPr>
          <p:nvPr/>
        </p:nvSpPr>
        <p:spPr>
          <a:xfrm xmlns:a="http://schemas.openxmlformats.org/drawingml/2006/main">
            <a:off x="10642092" y="3933825"/>
            <a:ext cx="5048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043FC05B-3FFD-4B3E-BACF-D5A7B4E311CD}"/>
              </a:ext>
            </a:extLst>
          </p:cNvPr>
          <p:cNvSpPr>
            <a:spLocks xmlns:a="http://schemas.openxmlformats.org/drawingml/2006/main" noGrp="1"/>
          </p:cNvSpPr>
          <p:nvPr/>
        </p:nvSpPr>
        <p:spPr>
          <a:xfrm xmlns:a="http://schemas.openxmlformats.org/drawingml/2006/main">
            <a:off x="9927717" y="4000500"/>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95C74B26-AF85-4510-8CA4-989970105F14}"/>
              </a:ext>
            </a:extLst>
          </p:cNvPr>
          <p:cNvSpPr>
            <a:spLocks xmlns:a="http://schemas.openxmlformats.org/drawingml/2006/main" noGrp="1"/>
          </p:cNvSpPr>
          <p:nvPr/>
        </p:nvSpPr>
        <p:spPr>
          <a:xfrm xmlns:a="http://schemas.openxmlformats.org/drawingml/2006/main">
            <a:off x="10213467" y="40005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3B390F02-9F49-4616-A4B0-3862C1E496DA}"/>
              </a:ext>
            </a:extLst>
          </p:cNvPr>
          <p:cNvSpPr>
            <a:spLocks xmlns:a="http://schemas.openxmlformats.org/drawingml/2006/main" noGrp="1"/>
          </p:cNvSpPr>
          <p:nvPr/>
        </p:nvSpPr>
        <p:spPr>
          <a:xfrm xmlns:a="http://schemas.openxmlformats.org/drawingml/2006/main">
            <a:off x="10432542" y="40005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171E745E-AD41-4330-A0D3-E3BC0277157D}"/>
              </a:ext>
            </a:extLst>
          </p:cNvPr>
          <p:cNvSpPr>
            <a:spLocks xmlns:a="http://schemas.openxmlformats.org/drawingml/2006/main" noGrp="1"/>
          </p:cNvSpPr>
          <p:nvPr/>
        </p:nvSpPr>
        <p:spPr>
          <a:xfrm xmlns:a="http://schemas.openxmlformats.org/drawingml/2006/main">
            <a:off x="9994392" y="40767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2711B192-165B-4A10-8B25-E89C3ACEA255}"/>
              </a:ext>
            </a:extLst>
          </p:cNvPr>
          <p:cNvSpPr>
            <a:spLocks xmlns:a="http://schemas.openxmlformats.org/drawingml/2006/main" noGrp="1"/>
          </p:cNvSpPr>
          <p:nvPr/>
        </p:nvSpPr>
        <p:spPr>
          <a:xfrm xmlns:a="http://schemas.openxmlformats.org/drawingml/2006/main">
            <a:off x="10137267" y="4076700"/>
            <a:ext cx="1524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8BCB1CBA-928D-4F04-8CF5-5FCC291AF32D}"/>
              </a:ext>
            </a:extLst>
          </p:cNvPr>
          <p:cNvSpPr>
            <a:spLocks xmlns:a="http://schemas.openxmlformats.org/drawingml/2006/main" noGrp="1"/>
          </p:cNvSpPr>
          <p:nvPr/>
        </p:nvSpPr>
        <p:spPr>
          <a:xfrm xmlns:a="http://schemas.openxmlformats.org/drawingml/2006/main">
            <a:off x="10356342" y="4076700"/>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2F3875CE-90D9-4931-BA47-078634E3DEFB}"/>
              </a:ext>
            </a:extLst>
          </p:cNvPr>
          <p:cNvSpPr>
            <a:spLocks xmlns:a="http://schemas.openxmlformats.org/drawingml/2006/main" noGrp="1"/>
          </p:cNvSpPr>
          <p:nvPr/>
        </p:nvSpPr>
        <p:spPr>
          <a:xfrm xmlns:a="http://schemas.openxmlformats.org/drawingml/2006/main">
            <a:off x="9927717" y="41433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09730F3F-D3B7-405C-919B-2166E1106958}"/>
              </a:ext>
            </a:extLst>
          </p:cNvPr>
          <p:cNvSpPr>
            <a:spLocks xmlns:a="http://schemas.openxmlformats.org/drawingml/2006/main" noGrp="1"/>
          </p:cNvSpPr>
          <p:nvPr/>
        </p:nvSpPr>
        <p:spPr>
          <a:xfrm xmlns:a="http://schemas.openxmlformats.org/drawingml/2006/main">
            <a:off x="10289667" y="4143375"/>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F2F6A7A6-00E2-4D61-ADF5-3AED16FC0CDC}"/>
              </a:ext>
            </a:extLst>
          </p:cNvPr>
          <p:cNvSpPr>
            <a:spLocks xmlns:a="http://schemas.openxmlformats.org/drawingml/2006/main" noGrp="1"/>
          </p:cNvSpPr>
          <p:nvPr/>
        </p:nvSpPr>
        <p:spPr>
          <a:xfrm xmlns:a="http://schemas.openxmlformats.org/drawingml/2006/main">
            <a:off x="9499092" y="4076700"/>
            <a:ext cx="209550" cy="2095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021BA127-277A-4011-9849-B8F8BC8D9B59}"/>
              </a:ext>
            </a:extLst>
          </p:cNvPr>
          <p:cNvSpPr>
            <a:spLocks xmlns:a="http://schemas.openxmlformats.org/drawingml/2006/main" noGrp="1"/>
          </p:cNvSpPr>
          <p:nvPr/>
        </p:nvSpPr>
        <p:spPr>
          <a:xfrm xmlns:a="http://schemas.openxmlformats.org/drawingml/2006/main">
            <a:off x="10137267" y="42195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2849E61C-C10E-40FF-A580-9F287BA1F1F8}"/>
              </a:ext>
            </a:extLst>
          </p:cNvPr>
          <p:cNvSpPr>
            <a:spLocks xmlns:a="http://schemas.openxmlformats.org/drawingml/2006/main" noGrp="1"/>
          </p:cNvSpPr>
          <p:nvPr/>
        </p:nvSpPr>
        <p:spPr>
          <a:xfrm xmlns:a="http://schemas.openxmlformats.org/drawingml/2006/main">
            <a:off x="10499217" y="42195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4C00BB23-B8AB-4456-98B7-3E89F4561F34}"/>
              </a:ext>
            </a:extLst>
          </p:cNvPr>
          <p:cNvSpPr>
            <a:spLocks xmlns:a="http://schemas.openxmlformats.org/drawingml/2006/main" noGrp="1"/>
          </p:cNvSpPr>
          <p:nvPr/>
        </p:nvSpPr>
        <p:spPr>
          <a:xfrm xmlns:a="http://schemas.openxmlformats.org/drawingml/2006/main">
            <a:off x="10784967" y="4076700"/>
            <a:ext cx="219075" cy="2095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301B9F90-6957-4403-B65E-C8A572235788}"/>
              </a:ext>
            </a:extLst>
          </p:cNvPr>
          <p:cNvSpPr>
            <a:spLocks xmlns:a="http://schemas.openxmlformats.org/drawingml/2006/main" noGrp="1"/>
          </p:cNvSpPr>
          <p:nvPr/>
        </p:nvSpPr>
        <p:spPr>
          <a:xfrm xmlns:a="http://schemas.openxmlformats.org/drawingml/2006/main">
            <a:off x="9356217" y="4000500"/>
            <a:ext cx="66675"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05E4DB54-F699-4180-8B3A-ACC1BFF316C1}"/>
              </a:ext>
            </a:extLst>
          </p:cNvPr>
          <p:cNvSpPr>
            <a:spLocks xmlns:a="http://schemas.openxmlformats.org/drawingml/2006/main" noGrp="1"/>
          </p:cNvSpPr>
          <p:nvPr/>
        </p:nvSpPr>
        <p:spPr>
          <a:xfrm xmlns:a="http://schemas.openxmlformats.org/drawingml/2006/main">
            <a:off x="9784842" y="4000500"/>
            <a:ext cx="66675"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B93C84EF-33D8-436C-AEC3-6E40261DD4FC}"/>
              </a:ext>
            </a:extLst>
          </p:cNvPr>
          <p:cNvSpPr>
            <a:spLocks xmlns:a="http://schemas.openxmlformats.org/drawingml/2006/main" noGrp="1"/>
          </p:cNvSpPr>
          <p:nvPr/>
        </p:nvSpPr>
        <p:spPr>
          <a:xfrm xmlns:a="http://schemas.openxmlformats.org/drawingml/2006/main">
            <a:off x="10432542" y="42862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AE55243F-C652-4FBF-9FA9-81BFAA33930F}"/>
              </a:ext>
            </a:extLst>
          </p:cNvPr>
          <p:cNvSpPr>
            <a:spLocks xmlns:a="http://schemas.openxmlformats.org/drawingml/2006/main" noGrp="1"/>
          </p:cNvSpPr>
          <p:nvPr/>
        </p:nvSpPr>
        <p:spPr>
          <a:xfrm xmlns:a="http://schemas.openxmlformats.org/drawingml/2006/main">
            <a:off x="10642092" y="4000500"/>
            <a:ext cx="76200"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E2A69EFF-DD2D-414F-A7ED-19A9BBC2C65D}"/>
              </a:ext>
            </a:extLst>
          </p:cNvPr>
          <p:cNvSpPr>
            <a:spLocks xmlns:a="http://schemas.openxmlformats.org/drawingml/2006/main" noGrp="1"/>
          </p:cNvSpPr>
          <p:nvPr/>
        </p:nvSpPr>
        <p:spPr>
          <a:xfrm xmlns:a="http://schemas.openxmlformats.org/drawingml/2006/main">
            <a:off x="11070717" y="4000500"/>
            <a:ext cx="76200" cy="3619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08EF752A-17F1-4C99-B1F7-A60D1CAE1922}"/>
              </a:ext>
            </a:extLst>
          </p:cNvPr>
          <p:cNvSpPr>
            <a:spLocks xmlns:a="http://schemas.openxmlformats.org/drawingml/2006/main" noGrp="1"/>
          </p:cNvSpPr>
          <p:nvPr/>
        </p:nvSpPr>
        <p:spPr>
          <a:xfrm xmlns:a="http://schemas.openxmlformats.org/drawingml/2006/main">
            <a:off x="9356217" y="4362450"/>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86E9B8AD-5221-45E7-9A62-12CF173B12DE}"/>
              </a:ext>
            </a:extLst>
          </p:cNvPr>
          <p:cNvSpPr>
            <a:spLocks xmlns:a="http://schemas.openxmlformats.org/drawingml/2006/main" noGrp="1"/>
          </p:cNvSpPr>
          <p:nvPr/>
        </p:nvSpPr>
        <p:spPr>
          <a:xfrm xmlns:a="http://schemas.openxmlformats.org/drawingml/2006/main">
            <a:off x="9927717" y="42862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BB380554-8D50-4B98-9F42-BB834BA742AE}"/>
              </a:ext>
            </a:extLst>
          </p:cNvPr>
          <p:cNvSpPr>
            <a:spLocks xmlns:a="http://schemas.openxmlformats.org/drawingml/2006/main" noGrp="1"/>
          </p:cNvSpPr>
          <p:nvPr/>
        </p:nvSpPr>
        <p:spPr>
          <a:xfrm xmlns:a="http://schemas.openxmlformats.org/drawingml/2006/main">
            <a:off x="10070592" y="42862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135D6BE9-50A9-4BC6-8DEC-AA9DA7E0D49C}"/>
              </a:ext>
            </a:extLst>
          </p:cNvPr>
          <p:cNvSpPr>
            <a:spLocks xmlns:a="http://schemas.openxmlformats.org/drawingml/2006/main" noGrp="1"/>
          </p:cNvSpPr>
          <p:nvPr/>
        </p:nvSpPr>
        <p:spPr>
          <a:xfrm xmlns:a="http://schemas.openxmlformats.org/drawingml/2006/main">
            <a:off x="10356342" y="43624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5A875DBD-850F-4AD0-B669-D9BA84FCBDF8}"/>
              </a:ext>
            </a:extLst>
          </p:cNvPr>
          <p:cNvSpPr>
            <a:spLocks xmlns:a="http://schemas.openxmlformats.org/drawingml/2006/main" noGrp="1"/>
          </p:cNvSpPr>
          <p:nvPr/>
        </p:nvSpPr>
        <p:spPr>
          <a:xfrm xmlns:a="http://schemas.openxmlformats.org/drawingml/2006/main">
            <a:off x="10499217" y="43624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7DD631AC-D641-4488-AC88-932892A7AF3D}"/>
              </a:ext>
            </a:extLst>
          </p:cNvPr>
          <p:cNvSpPr>
            <a:spLocks xmlns:a="http://schemas.openxmlformats.org/drawingml/2006/main" noGrp="1"/>
          </p:cNvSpPr>
          <p:nvPr/>
        </p:nvSpPr>
        <p:spPr>
          <a:xfrm xmlns:a="http://schemas.openxmlformats.org/drawingml/2006/main">
            <a:off x="10642092" y="4362450"/>
            <a:ext cx="5048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6F312F09-3415-43CF-9E0C-409D846DE3EE}"/>
              </a:ext>
            </a:extLst>
          </p:cNvPr>
          <p:cNvSpPr>
            <a:spLocks xmlns:a="http://schemas.openxmlformats.org/drawingml/2006/main" noGrp="1"/>
          </p:cNvSpPr>
          <p:nvPr/>
        </p:nvSpPr>
        <p:spPr>
          <a:xfrm xmlns:a="http://schemas.openxmlformats.org/drawingml/2006/main">
            <a:off x="10213467" y="436245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CEBF48AC-725B-423A-B65E-8705BC5B0704}"/>
              </a:ext>
            </a:extLst>
          </p:cNvPr>
          <p:cNvSpPr>
            <a:spLocks xmlns:a="http://schemas.openxmlformats.org/drawingml/2006/main" noGrp="1"/>
          </p:cNvSpPr>
          <p:nvPr/>
        </p:nvSpPr>
        <p:spPr>
          <a:xfrm xmlns:a="http://schemas.openxmlformats.org/drawingml/2006/main">
            <a:off x="10356342" y="44291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DC1D4E85-C92C-43AF-91D7-9835E3D70DD8}"/>
              </a:ext>
            </a:extLst>
          </p:cNvPr>
          <p:cNvSpPr>
            <a:spLocks xmlns:a="http://schemas.openxmlformats.org/drawingml/2006/main" noGrp="1"/>
          </p:cNvSpPr>
          <p:nvPr/>
        </p:nvSpPr>
        <p:spPr>
          <a:xfrm xmlns:a="http://schemas.openxmlformats.org/drawingml/2006/main">
            <a:off x="9356217" y="4505325"/>
            <a:ext cx="3524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E24696D7-B6D6-402C-B6F8-FC326E8C4A1D}"/>
              </a:ext>
            </a:extLst>
          </p:cNvPr>
          <p:cNvSpPr>
            <a:spLocks xmlns:a="http://schemas.openxmlformats.org/drawingml/2006/main" noGrp="1"/>
          </p:cNvSpPr>
          <p:nvPr/>
        </p:nvSpPr>
        <p:spPr>
          <a:xfrm xmlns:a="http://schemas.openxmlformats.org/drawingml/2006/main">
            <a:off x="9784842" y="4505325"/>
            <a:ext cx="35242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B31178BF-219F-42D4-994D-98B914166646}"/>
              </a:ext>
            </a:extLst>
          </p:cNvPr>
          <p:cNvSpPr>
            <a:spLocks xmlns:a="http://schemas.openxmlformats.org/drawingml/2006/main" noGrp="1"/>
          </p:cNvSpPr>
          <p:nvPr/>
        </p:nvSpPr>
        <p:spPr>
          <a:xfrm xmlns:a="http://schemas.openxmlformats.org/drawingml/2006/main">
            <a:off x="10213467" y="450532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98A90F28-AFA9-4A6C-87AD-3EB2DDC8A5D6}"/>
              </a:ext>
            </a:extLst>
          </p:cNvPr>
          <p:cNvSpPr>
            <a:spLocks xmlns:a="http://schemas.openxmlformats.org/drawingml/2006/main" noGrp="1"/>
          </p:cNvSpPr>
          <p:nvPr/>
        </p:nvSpPr>
        <p:spPr>
          <a:xfrm xmlns:a="http://schemas.openxmlformats.org/drawingml/2006/main">
            <a:off x="10575417" y="45053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EBE1658D-20A7-4224-B247-17355F9D4F81}"/>
              </a:ext>
            </a:extLst>
          </p:cNvPr>
          <p:cNvSpPr>
            <a:spLocks xmlns:a="http://schemas.openxmlformats.org/drawingml/2006/main" noGrp="1"/>
          </p:cNvSpPr>
          <p:nvPr/>
        </p:nvSpPr>
        <p:spPr>
          <a:xfrm xmlns:a="http://schemas.openxmlformats.org/drawingml/2006/main">
            <a:off x="10861167" y="45053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638D8BFC-C632-4746-8FC4-8E3B4FA13C17}"/>
              </a:ext>
            </a:extLst>
          </p:cNvPr>
          <p:cNvSpPr>
            <a:spLocks xmlns:a="http://schemas.openxmlformats.org/drawingml/2006/main" noGrp="1"/>
          </p:cNvSpPr>
          <p:nvPr/>
        </p:nvSpPr>
        <p:spPr>
          <a:xfrm xmlns:a="http://schemas.openxmlformats.org/drawingml/2006/main">
            <a:off x="9422892" y="45720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8F4A3FBC-F2FF-4B6E-9D9A-8621FD411A8D}"/>
              </a:ext>
            </a:extLst>
          </p:cNvPr>
          <p:cNvSpPr>
            <a:spLocks xmlns:a="http://schemas.openxmlformats.org/drawingml/2006/main" noGrp="1"/>
          </p:cNvSpPr>
          <p:nvPr/>
        </p:nvSpPr>
        <p:spPr>
          <a:xfrm xmlns:a="http://schemas.openxmlformats.org/drawingml/2006/main">
            <a:off x="9565767" y="45720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9A5907FE-38B4-4C80-8993-17D4D1B99EF1}"/>
              </a:ext>
            </a:extLst>
          </p:cNvPr>
          <p:cNvSpPr>
            <a:spLocks xmlns:a="http://schemas.openxmlformats.org/drawingml/2006/main" noGrp="1"/>
          </p:cNvSpPr>
          <p:nvPr/>
        </p:nvSpPr>
        <p:spPr>
          <a:xfrm xmlns:a="http://schemas.openxmlformats.org/drawingml/2006/main">
            <a:off x="9851517" y="4572000"/>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1F6AFAA5-9590-46BD-8999-4E73FAC48246}"/>
              </a:ext>
            </a:extLst>
          </p:cNvPr>
          <p:cNvSpPr>
            <a:spLocks xmlns:a="http://schemas.openxmlformats.org/drawingml/2006/main" noGrp="1"/>
          </p:cNvSpPr>
          <p:nvPr/>
        </p:nvSpPr>
        <p:spPr>
          <a:xfrm xmlns:a="http://schemas.openxmlformats.org/drawingml/2006/main">
            <a:off x="10137267" y="45720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E563AE6B-D7C7-4C6D-9082-D627BCBCFB00}"/>
              </a:ext>
            </a:extLst>
          </p:cNvPr>
          <p:cNvSpPr>
            <a:spLocks xmlns:a="http://schemas.openxmlformats.org/drawingml/2006/main" noGrp="1"/>
          </p:cNvSpPr>
          <p:nvPr/>
        </p:nvSpPr>
        <p:spPr>
          <a:xfrm xmlns:a="http://schemas.openxmlformats.org/drawingml/2006/main">
            <a:off x="10289667" y="4572000"/>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106AFE93-D7DD-4E36-9258-E7592E479832}"/>
              </a:ext>
            </a:extLst>
          </p:cNvPr>
          <p:cNvSpPr>
            <a:spLocks xmlns:a="http://schemas.openxmlformats.org/drawingml/2006/main" noGrp="1"/>
          </p:cNvSpPr>
          <p:nvPr/>
        </p:nvSpPr>
        <p:spPr>
          <a:xfrm xmlns:a="http://schemas.openxmlformats.org/drawingml/2006/main">
            <a:off x="10499217" y="457200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A512717A-6122-4B67-BCF5-8DD1C97A33A6}"/>
              </a:ext>
            </a:extLst>
          </p:cNvPr>
          <p:cNvSpPr>
            <a:spLocks xmlns:a="http://schemas.openxmlformats.org/drawingml/2006/main" noGrp="1"/>
          </p:cNvSpPr>
          <p:nvPr/>
        </p:nvSpPr>
        <p:spPr>
          <a:xfrm xmlns:a="http://schemas.openxmlformats.org/drawingml/2006/main">
            <a:off x="10718292" y="450532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0557ACD8-0034-4CC2-968B-39C96D61D90C}"/>
              </a:ext>
            </a:extLst>
          </p:cNvPr>
          <p:cNvSpPr>
            <a:spLocks xmlns:a="http://schemas.openxmlformats.org/drawingml/2006/main" noGrp="1"/>
          </p:cNvSpPr>
          <p:nvPr/>
        </p:nvSpPr>
        <p:spPr>
          <a:xfrm xmlns:a="http://schemas.openxmlformats.org/drawingml/2006/main">
            <a:off x="11004042" y="450532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B5FA32FA-91F6-4CA1-9DAD-F3CA0F5F5ED3}"/>
              </a:ext>
            </a:extLst>
          </p:cNvPr>
          <p:cNvSpPr>
            <a:spLocks xmlns:a="http://schemas.openxmlformats.org/drawingml/2006/main" noGrp="1"/>
          </p:cNvSpPr>
          <p:nvPr/>
        </p:nvSpPr>
        <p:spPr>
          <a:xfrm xmlns:a="http://schemas.openxmlformats.org/drawingml/2006/main">
            <a:off x="9422892" y="4648200"/>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1CAF0786-9070-477B-9EA0-83220FC147EB}"/>
              </a:ext>
            </a:extLst>
          </p:cNvPr>
          <p:cNvSpPr>
            <a:spLocks xmlns:a="http://schemas.openxmlformats.org/drawingml/2006/main" noGrp="1"/>
          </p:cNvSpPr>
          <p:nvPr/>
        </p:nvSpPr>
        <p:spPr>
          <a:xfrm xmlns:a="http://schemas.openxmlformats.org/drawingml/2006/main">
            <a:off x="9784842" y="46482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8C7670D8-C5E2-4647-B8D6-7EF4117A7E5A}"/>
              </a:ext>
            </a:extLst>
          </p:cNvPr>
          <p:cNvSpPr>
            <a:spLocks xmlns:a="http://schemas.openxmlformats.org/drawingml/2006/main" noGrp="1"/>
          </p:cNvSpPr>
          <p:nvPr/>
        </p:nvSpPr>
        <p:spPr>
          <a:xfrm xmlns:a="http://schemas.openxmlformats.org/drawingml/2006/main">
            <a:off x="9994392" y="46482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1441FA0A-B1B3-4B94-9515-FF57676F7EF7}"/>
              </a:ext>
            </a:extLst>
          </p:cNvPr>
          <p:cNvSpPr>
            <a:spLocks xmlns:a="http://schemas.openxmlformats.org/drawingml/2006/main" noGrp="1"/>
          </p:cNvSpPr>
          <p:nvPr/>
        </p:nvSpPr>
        <p:spPr>
          <a:xfrm xmlns:a="http://schemas.openxmlformats.org/drawingml/2006/main">
            <a:off x="10213467" y="46482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6AFBBF3F-151E-450B-A6D0-7385008D4F35}"/>
              </a:ext>
            </a:extLst>
          </p:cNvPr>
          <p:cNvSpPr>
            <a:spLocks xmlns:a="http://schemas.openxmlformats.org/drawingml/2006/main" noGrp="1"/>
          </p:cNvSpPr>
          <p:nvPr/>
        </p:nvSpPr>
        <p:spPr>
          <a:xfrm xmlns:a="http://schemas.openxmlformats.org/drawingml/2006/main">
            <a:off x="10432542" y="4648200"/>
            <a:ext cx="4953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8F869993-DFC8-4FAB-BA0C-032F65D60D91}"/>
              </a:ext>
            </a:extLst>
          </p:cNvPr>
          <p:cNvSpPr>
            <a:spLocks xmlns:a="http://schemas.openxmlformats.org/drawingml/2006/main" noGrp="1"/>
          </p:cNvSpPr>
          <p:nvPr/>
        </p:nvSpPr>
        <p:spPr>
          <a:xfrm xmlns:a="http://schemas.openxmlformats.org/drawingml/2006/main">
            <a:off x="11004042" y="46482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CA829ADD-C0BA-48EE-9348-50A84DE7C474}"/>
              </a:ext>
            </a:extLst>
          </p:cNvPr>
          <p:cNvSpPr>
            <a:spLocks xmlns:a="http://schemas.openxmlformats.org/drawingml/2006/main" noGrp="1"/>
          </p:cNvSpPr>
          <p:nvPr/>
        </p:nvSpPr>
        <p:spPr>
          <a:xfrm xmlns:a="http://schemas.openxmlformats.org/drawingml/2006/main">
            <a:off x="9422892"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DBBE0C35-3C24-4786-8900-5BB57EB581CA}"/>
              </a:ext>
            </a:extLst>
          </p:cNvPr>
          <p:cNvSpPr>
            <a:spLocks xmlns:a="http://schemas.openxmlformats.org/drawingml/2006/main" noGrp="1"/>
          </p:cNvSpPr>
          <p:nvPr/>
        </p:nvSpPr>
        <p:spPr>
          <a:xfrm xmlns:a="http://schemas.openxmlformats.org/drawingml/2006/main">
            <a:off x="9565767"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35E9CB65-F78C-41F7-83A3-0301BE99306E}"/>
              </a:ext>
            </a:extLst>
          </p:cNvPr>
          <p:cNvSpPr>
            <a:spLocks xmlns:a="http://schemas.openxmlformats.org/drawingml/2006/main" noGrp="1"/>
          </p:cNvSpPr>
          <p:nvPr/>
        </p:nvSpPr>
        <p:spPr>
          <a:xfrm xmlns:a="http://schemas.openxmlformats.org/drawingml/2006/main">
            <a:off x="9994392" y="47148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E7A80EB9-7D85-4685-A5A3-F02D31FFE11C}"/>
              </a:ext>
            </a:extLst>
          </p:cNvPr>
          <p:cNvSpPr>
            <a:spLocks xmlns:a="http://schemas.openxmlformats.org/drawingml/2006/main" noGrp="1"/>
          </p:cNvSpPr>
          <p:nvPr/>
        </p:nvSpPr>
        <p:spPr>
          <a:xfrm xmlns:a="http://schemas.openxmlformats.org/drawingml/2006/main">
            <a:off x="10356342" y="4714875"/>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D4FB77FA-3D9A-4F21-B2D9-5441C05008A1}"/>
              </a:ext>
            </a:extLst>
          </p:cNvPr>
          <p:cNvSpPr>
            <a:spLocks xmlns:a="http://schemas.openxmlformats.org/drawingml/2006/main" noGrp="1"/>
          </p:cNvSpPr>
          <p:nvPr/>
        </p:nvSpPr>
        <p:spPr>
          <a:xfrm xmlns:a="http://schemas.openxmlformats.org/drawingml/2006/main">
            <a:off x="10718292" y="4714875"/>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EB0B980F-B81D-42E1-A489-EAA23D38410D}"/>
              </a:ext>
            </a:extLst>
          </p:cNvPr>
          <p:cNvSpPr>
            <a:spLocks xmlns:a="http://schemas.openxmlformats.org/drawingml/2006/main" noGrp="1"/>
          </p:cNvSpPr>
          <p:nvPr/>
        </p:nvSpPr>
        <p:spPr>
          <a:xfrm xmlns:a="http://schemas.openxmlformats.org/drawingml/2006/main">
            <a:off x="11070717" y="47148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6D30B284-CAC7-4BA2-AF56-A075ACB9209C}"/>
              </a:ext>
            </a:extLst>
          </p:cNvPr>
          <p:cNvSpPr>
            <a:spLocks xmlns:a="http://schemas.openxmlformats.org/drawingml/2006/main" noGrp="1"/>
          </p:cNvSpPr>
          <p:nvPr/>
        </p:nvSpPr>
        <p:spPr>
          <a:xfrm xmlns:a="http://schemas.openxmlformats.org/drawingml/2006/main">
            <a:off x="9565767" y="4791075"/>
            <a:ext cx="3619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847F09E4-B6CE-4D11-ADD2-6426F3B6AB1A}"/>
              </a:ext>
            </a:extLst>
          </p:cNvPr>
          <p:cNvSpPr>
            <a:spLocks xmlns:a="http://schemas.openxmlformats.org/drawingml/2006/main" noGrp="1"/>
          </p:cNvSpPr>
          <p:nvPr/>
        </p:nvSpPr>
        <p:spPr>
          <a:xfrm xmlns:a="http://schemas.openxmlformats.org/drawingml/2006/main">
            <a:off x="9994392" y="479107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FC59FDD9-4947-4F03-ACA6-9C6E8D9AD0E2}"/>
              </a:ext>
            </a:extLst>
          </p:cNvPr>
          <p:cNvSpPr>
            <a:spLocks xmlns:a="http://schemas.openxmlformats.org/drawingml/2006/main" noGrp="1"/>
          </p:cNvSpPr>
          <p:nvPr/>
        </p:nvSpPr>
        <p:spPr>
          <a:xfrm xmlns:a="http://schemas.openxmlformats.org/drawingml/2006/main">
            <a:off x="10575417" y="4791075"/>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9FAEFE2F-511D-4A9D-88EC-1BD68E70960B}"/>
              </a:ext>
            </a:extLst>
          </p:cNvPr>
          <p:cNvSpPr>
            <a:spLocks xmlns:a="http://schemas.openxmlformats.org/drawingml/2006/main" noGrp="1"/>
          </p:cNvSpPr>
          <p:nvPr/>
        </p:nvSpPr>
        <p:spPr>
          <a:xfrm xmlns:a="http://schemas.openxmlformats.org/drawingml/2006/main">
            <a:off x="10927842" y="4791075"/>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DE0BB26A-E480-4522-8E36-90E17CE973E3}"/>
              </a:ext>
            </a:extLst>
          </p:cNvPr>
          <p:cNvSpPr>
            <a:spLocks xmlns:a="http://schemas.openxmlformats.org/drawingml/2006/main" noGrp="1"/>
          </p:cNvSpPr>
          <p:nvPr/>
        </p:nvSpPr>
        <p:spPr>
          <a:xfrm xmlns:a="http://schemas.openxmlformats.org/drawingml/2006/main">
            <a:off x="9499092"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AA07F85A-0374-4BEB-8D26-0856B58BE5FD}"/>
              </a:ext>
            </a:extLst>
          </p:cNvPr>
          <p:cNvSpPr>
            <a:spLocks xmlns:a="http://schemas.openxmlformats.org/drawingml/2006/main" noGrp="1"/>
          </p:cNvSpPr>
          <p:nvPr/>
        </p:nvSpPr>
        <p:spPr>
          <a:xfrm xmlns:a="http://schemas.openxmlformats.org/drawingml/2006/main">
            <a:off x="9708642" y="48672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9CB2B75C-6908-4FE3-AB0D-949FA6023043}"/>
              </a:ext>
            </a:extLst>
          </p:cNvPr>
          <p:cNvSpPr>
            <a:spLocks xmlns:a="http://schemas.openxmlformats.org/drawingml/2006/main" noGrp="1"/>
          </p:cNvSpPr>
          <p:nvPr/>
        </p:nvSpPr>
        <p:spPr>
          <a:xfrm xmlns:a="http://schemas.openxmlformats.org/drawingml/2006/main">
            <a:off x="9851517" y="48672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49E028B6-A4D1-4863-AB7E-F8A1A76A7E74}"/>
              </a:ext>
            </a:extLst>
          </p:cNvPr>
          <p:cNvSpPr>
            <a:spLocks xmlns:a="http://schemas.openxmlformats.org/drawingml/2006/main" noGrp="1"/>
          </p:cNvSpPr>
          <p:nvPr/>
        </p:nvSpPr>
        <p:spPr>
          <a:xfrm xmlns:a="http://schemas.openxmlformats.org/drawingml/2006/main">
            <a:off x="10070592"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226CEAD4-C387-4E07-A6FA-2A147B77F360}"/>
              </a:ext>
            </a:extLst>
          </p:cNvPr>
          <p:cNvSpPr>
            <a:spLocks xmlns:a="http://schemas.openxmlformats.org/drawingml/2006/main" noGrp="1"/>
          </p:cNvSpPr>
          <p:nvPr/>
        </p:nvSpPr>
        <p:spPr>
          <a:xfrm xmlns:a="http://schemas.openxmlformats.org/drawingml/2006/main">
            <a:off x="10289667" y="479107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2262C049-CECA-480E-88D2-097A52BB396B}"/>
              </a:ext>
            </a:extLst>
          </p:cNvPr>
          <p:cNvSpPr>
            <a:spLocks xmlns:a="http://schemas.openxmlformats.org/drawingml/2006/main" noGrp="1"/>
          </p:cNvSpPr>
          <p:nvPr/>
        </p:nvSpPr>
        <p:spPr>
          <a:xfrm xmlns:a="http://schemas.openxmlformats.org/drawingml/2006/main">
            <a:off x="10499217" y="486727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DF5750BB-D014-4CAE-BDE1-7AB89B17ACF3}"/>
              </a:ext>
            </a:extLst>
          </p:cNvPr>
          <p:cNvSpPr>
            <a:spLocks xmlns:a="http://schemas.openxmlformats.org/drawingml/2006/main" noGrp="1"/>
          </p:cNvSpPr>
          <p:nvPr/>
        </p:nvSpPr>
        <p:spPr>
          <a:xfrm xmlns:a="http://schemas.openxmlformats.org/drawingml/2006/main">
            <a:off x="10718292"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FB6FB7A1-32D1-4EAB-BCF2-715DEA942F8D}"/>
              </a:ext>
            </a:extLst>
          </p:cNvPr>
          <p:cNvSpPr>
            <a:spLocks xmlns:a="http://schemas.openxmlformats.org/drawingml/2006/main" noGrp="1"/>
          </p:cNvSpPr>
          <p:nvPr/>
        </p:nvSpPr>
        <p:spPr>
          <a:xfrm xmlns:a="http://schemas.openxmlformats.org/drawingml/2006/main">
            <a:off x="10861167"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FE6739DC-7A8E-43DA-9363-10F0A7B52BC3}"/>
              </a:ext>
            </a:extLst>
          </p:cNvPr>
          <p:cNvSpPr>
            <a:spLocks xmlns:a="http://schemas.openxmlformats.org/drawingml/2006/main" noGrp="1"/>
          </p:cNvSpPr>
          <p:nvPr/>
        </p:nvSpPr>
        <p:spPr>
          <a:xfrm xmlns:a="http://schemas.openxmlformats.org/drawingml/2006/main">
            <a:off x="11004042" y="48672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F636820C-D9CC-465D-B60A-D057D2A5BEB1}"/>
              </a:ext>
            </a:extLst>
          </p:cNvPr>
          <p:cNvSpPr>
            <a:spLocks xmlns:a="http://schemas.openxmlformats.org/drawingml/2006/main" noGrp="1"/>
          </p:cNvSpPr>
          <p:nvPr/>
        </p:nvSpPr>
        <p:spPr>
          <a:xfrm xmlns:a="http://schemas.openxmlformats.org/drawingml/2006/main">
            <a:off x="9565767"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C50001E3-4C5C-4B96-A377-66F5FE2C4496}"/>
              </a:ext>
            </a:extLst>
          </p:cNvPr>
          <p:cNvSpPr>
            <a:spLocks xmlns:a="http://schemas.openxmlformats.org/drawingml/2006/main" noGrp="1"/>
          </p:cNvSpPr>
          <p:nvPr/>
        </p:nvSpPr>
        <p:spPr>
          <a:xfrm xmlns:a="http://schemas.openxmlformats.org/drawingml/2006/main">
            <a:off x="978484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290806F7-FD87-441E-AFE0-50631EC232DA}"/>
              </a:ext>
            </a:extLst>
          </p:cNvPr>
          <p:cNvSpPr>
            <a:spLocks xmlns:a="http://schemas.openxmlformats.org/drawingml/2006/main" noGrp="1"/>
          </p:cNvSpPr>
          <p:nvPr/>
        </p:nvSpPr>
        <p:spPr>
          <a:xfrm xmlns:a="http://schemas.openxmlformats.org/drawingml/2006/main">
            <a:off x="999439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4311A10B-4F16-4D09-964C-1F000C1627FC}"/>
              </a:ext>
            </a:extLst>
          </p:cNvPr>
          <p:cNvSpPr>
            <a:spLocks xmlns:a="http://schemas.openxmlformats.org/drawingml/2006/main" noGrp="1"/>
          </p:cNvSpPr>
          <p:nvPr/>
        </p:nvSpPr>
        <p:spPr>
          <a:xfrm xmlns:a="http://schemas.openxmlformats.org/drawingml/2006/main">
            <a:off x="10289667" y="4933950"/>
            <a:ext cx="6381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B2E4A731-FA88-4ED2-8AF3-FB91E92C7C30}"/>
              </a:ext>
            </a:extLst>
          </p:cNvPr>
          <p:cNvSpPr>
            <a:spLocks xmlns:a="http://schemas.openxmlformats.org/drawingml/2006/main" noGrp="1"/>
          </p:cNvSpPr>
          <p:nvPr/>
        </p:nvSpPr>
        <p:spPr>
          <a:xfrm xmlns:a="http://schemas.openxmlformats.org/drawingml/2006/main">
            <a:off x="11004042" y="49339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AC5A897C-95C8-437C-AC0C-E4CE003969E4}"/>
              </a:ext>
            </a:extLst>
          </p:cNvPr>
          <p:cNvSpPr>
            <a:spLocks xmlns:a="http://schemas.openxmlformats.org/drawingml/2006/main" noGrp="1"/>
          </p:cNvSpPr>
          <p:nvPr/>
        </p:nvSpPr>
        <p:spPr>
          <a:xfrm xmlns:a="http://schemas.openxmlformats.org/drawingml/2006/main">
            <a:off x="9641967"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F22452E3-B500-48BC-A847-C205F99BDBDA}"/>
              </a:ext>
            </a:extLst>
          </p:cNvPr>
          <p:cNvSpPr>
            <a:spLocks xmlns:a="http://schemas.openxmlformats.org/drawingml/2006/main" noGrp="1"/>
          </p:cNvSpPr>
          <p:nvPr/>
        </p:nvSpPr>
        <p:spPr>
          <a:xfrm xmlns:a="http://schemas.openxmlformats.org/drawingml/2006/main">
            <a:off x="9994392" y="5010150"/>
            <a:ext cx="2952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EBCD4329-5521-45E9-B7FC-44DBF6BB6BD2}"/>
              </a:ext>
            </a:extLst>
          </p:cNvPr>
          <p:cNvSpPr>
            <a:spLocks xmlns:a="http://schemas.openxmlformats.org/drawingml/2006/main" noGrp="1"/>
          </p:cNvSpPr>
          <p:nvPr/>
        </p:nvSpPr>
        <p:spPr>
          <a:xfrm xmlns:a="http://schemas.openxmlformats.org/drawingml/2006/main">
            <a:off x="10499217"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DA64B363-432F-41BC-AB10-CA30DE825395}"/>
              </a:ext>
            </a:extLst>
          </p:cNvPr>
          <p:cNvSpPr>
            <a:spLocks xmlns:a="http://schemas.openxmlformats.org/drawingml/2006/main" noGrp="1"/>
          </p:cNvSpPr>
          <p:nvPr/>
        </p:nvSpPr>
        <p:spPr>
          <a:xfrm xmlns:a="http://schemas.openxmlformats.org/drawingml/2006/main">
            <a:off x="10718292" y="501015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5A1B13A0-56B3-4EC9-8C86-C96D99B9A63C}"/>
              </a:ext>
            </a:extLst>
          </p:cNvPr>
          <p:cNvSpPr>
            <a:spLocks xmlns:a="http://schemas.openxmlformats.org/drawingml/2006/main" noGrp="1"/>
          </p:cNvSpPr>
          <p:nvPr/>
        </p:nvSpPr>
        <p:spPr>
          <a:xfrm xmlns:a="http://schemas.openxmlformats.org/drawingml/2006/main">
            <a:off x="11070717" y="501015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B9ACF0B3-0139-427A-AB5C-2892C6906A17}"/>
              </a:ext>
            </a:extLst>
          </p:cNvPr>
          <p:cNvSpPr>
            <a:spLocks xmlns:a="http://schemas.openxmlformats.org/drawingml/2006/main" noGrp="1"/>
          </p:cNvSpPr>
          <p:nvPr/>
        </p:nvSpPr>
        <p:spPr>
          <a:xfrm xmlns:a="http://schemas.openxmlformats.org/drawingml/2006/main">
            <a:off x="9356217" y="4867275"/>
            <a:ext cx="66675" cy="28575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5C83D76E-4F3E-4DB9-865B-2799DDF23A00}"/>
              </a:ext>
            </a:extLst>
          </p:cNvPr>
          <p:cNvSpPr>
            <a:spLocks xmlns:a="http://schemas.openxmlformats.org/drawingml/2006/main" noGrp="1"/>
          </p:cNvSpPr>
          <p:nvPr/>
        </p:nvSpPr>
        <p:spPr>
          <a:xfrm xmlns:a="http://schemas.openxmlformats.org/drawingml/2006/main">
            <a:off x="9499092" y="5076825"/>
            <a:ext cx="42862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2748CDE0-74C2-463B-AB88-3CBE836B8E6A}"/>
              </a:ext>
            </a:extLst>
          </p:cNvPr>
          <p:cNvSpPr>
            <a:spLocks xmlns:a="http://schemas.openxmlformats.org/drawingml/2006/main" noGrp="1"/>
          </p:cNvSpPr>
          <p:nvPr/>
        </p:nvSpPr>
        <p:spPr>
          <a:xfrm xmlns:a="http://schemas.openxmlformats.org/drawingml/2006/main">
            <a:off x="9994392" y="50768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71425402-53F1-454E-89D7-192BB98EF957}"/>
              </a:ext>
            </a:extLst>
          </p:cNvPr>
          <p:cNvSpPr>
            <a:spLocks xmlns:a="http://schemas.openxmlformats.org/drawingml/2006/main" noGrp="1"/>
          </p:cNvSpPr>
          <p:nvPr/>
        </p:nvSpPr>
        <p:spPr>
          <a:xfrm xmlns:a="http://schemas.openxmlformats.org/drawingml/2006/main">
            <a:off x="10289667" y="507682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89D675B4-9821-44F7-9778-76AF4B81C744}"/>
              </a:ext>
            </a:extLst>
          </p:cNvPr>
          <p:cNvSpPr>
            <a:spLocks xmlns:a="http://schemas.openxmlformats.org/drawingml/2006/main" noGrp="1"/>
          </p:cNvSpPr>
          <p:nvPr/>
        </p:nvSpPr>
        <p:spPr>
          <a:xfrm xmlns:a="http://schemas.openxmlformats.org/drawingml/2006/main">
            <a:off x="10499217" y="5076825"/>
            <a:ext cx="3619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BAFF62D0-D426-4E26-9DB7-4BE4B67CACAD}"/>
              </a:ext>
            </a:extLst>
          </p:cNvPr>
          <p:cNvSpPr>
            <a:spLocks xmlns:a="http://schemas.openxmlformats.org/drawingml/2006/main" noGrp="1"/>
          </p:cNvSpPr>
          <p:nvPr/>
        </p:nvSpPr>
        <p:spPr>
          <a:xfrm xmlns:a="http://schemas.openxmlformats.org/drawingml/2006/main">
            <a:off x="10927842" y="5076825"/>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CAC9240D-1B5D-4AEB-A483-1CC1475BA373}"/>
              </a:ext>
            </a:extLst>
          </p:cNvPr>
          <p:cNvSpPr>
            <a:spLocks xmlns:a="http://schemas.openxmlformats.org/drawingml/2006/main" noGrp="1"/>
          </p:cNvSpPr>
          <p:nvPr/>
        </p:nvSpPr>
        <p:spPr>
          <a:xfrm xmlns:a="http://schemas.openxmlformats.org/drawingml/2006/main">
            <a:off x="9927717" y="515302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D6739704-F548-4B25-BD38-AE8AA9584B4B}"/>
              </a:ext>
            </a:extLst>
          </p:cNvPr>
          <p:cNvSpPr>
            <a:spLocks xmlns:a="http://schemas.openxmlformats.org/drawingml/2006/main" noGrp="1"/>
          </p:cNvSpPr>
          <p:nvPr/>
        </p:nvSpPr>
        <p:spPr>
          <a:xfrm xmlns:a="http://schemas.openxmlformats.org/drawingml/2006/main">
            <a:off x="10070592"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0193C1FC-32C0-4859-B51F-A8765645582E}"/>
              </a:ext>
            </a:extLst>
          </p:cNvPr>
          <p:cNvSpPr>
            <a:spLocks xmlns:a="http://schemas.openxmlformats.org/drawingml/2006/main" noGrp="1"/>
          </p:cNvSpPr>
          <p:nvPr/>
        </p:nvSpPr>
        <p:spPr>
          <a:xfrm xmlns:a="http://schemas.openxmlformats.org/drawingml/2006/main">
            <a:off x="10432542"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7518FC2C-6991-4280-8C54-1055A22A4835}"/>
              </a:ext>
            </a:extLst>
          </p:cNvPr>
          <p:cNvSpPr>
            <a:spLocks xmlns:a="http://schemas.openxmlformats.org/drawingml/2006/main" noGrp="1"/>
          </p:cNvSpPr>
          <p:nvPr/>
        </p:nvSpPr>
        <p:spPr>
          <a:xfrm xmlns:a="http://schemas.openxmlformats.org/drawingml/2006/main">
            <a:off x="10784967" y="5153025"/>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F0D78A00-F1AC-40E5-921C-1FBF312E8ED2}"/>
              </a:ext>
            </a:extLst>
          </p:cNvPr>
          <p:cNvSpPr>
            <a:spLocks xmlns:a="http://schemas.openxmlformats.org/drawingml/2006/main" noGrp="1"/>
          </p:cNvSpPr>
          <p:nvPr/>
        </p:nvSpPr>
        <p:spPr>
          <a:xfrm xmlns:a="http://schemas.openxmlformats.org/drawingml/2006/main">
            <a:off x="9356217" y="5219700"/>
            <a:ext cx="4953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EE0BD663-397A-48DB-BDF0-F81F081E4E82}"/>
              </a:ext>
            </a:extLst>
          </p:cNvPr>
          <p:cNvSpPr>
            <a:spLocks xmlns:a="http://schemas.openxmlformats.org/drawingml/2006/main" noGrp="1"/>
          </p:cNvSpPr>
          <p:nvPr/>
        </p:nvSpPr>
        <p:spPr>
          <a:xfrm xmlns:a="http://schemas.openxmlformats.org/drawingml/2006/main">
            <a:off x="9927717" y="5219700"/>
            <a:ext cx="2095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C049A873-6990-42A2-B45B-A88820077FDE}"/>
              </a:ext>
            </a:extLst>
          </p:cNvPr>
          <p:cNvSpPr>
            <a:spLocks xmlns:a="http://schemas.openxmlformats.org/drawingml/2006/main" noGrp="1"/>
          </p:cNvSpPr>
          <p:nvPr/>
        </p:nvSpPr>
        <p:spPr>
          <a:xfrm xmlns:a="http://schemas.openxmlformats.org/drawingml/2006/main">
            <a:off x="10289667" y="5219700"/>
            <a:ext cx="666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E4DD74F6-2013-4068-B002-50A72CC14661}"/>
              </a:ext>
            </a:extLst>
          </p:cNvPr>
          <p:cNvSpPr>
            <a:spLocks xmlns:a="http://schemas.openxmlformats.org/drawingml/2006/main" noGrp="1"/>
          </p:cNvSpPr>
          <p:nvPr/>
        </p:nvSpPr>
        <p:spPr>
          <a:xfrm xmlns:a="http://schemas.openxmlformats.org/drawingml/2006/main">
            <a:off x="10642092" y="52197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D05A5075-267D-4535-913C-4EE0EFB6C2F6}"/>
              </a:ext>
            </a:extLst>
          </p:cNvPr>
          <p:cNvSpPr>
            <a:spLocks xmlns:a="http://schemas.openxmlformats.org/drawingml/2006/main" noGrp="1"/>
          </p:cNvSpPr>
          <p:nvPr/>
        </p:nvSpPr>
        <p:spPr>
          <a:xfrm xmlns:a="http://schemas.openxmlformats.org/drawingml/2006/main">
            <a:off x="10784967" y="5219700"/>
            <a:ext cx="762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A75FE2F1-937E-4B95-95A9-240C7B553709}"/>
              </a:ext>
            </a:extLst>
          </p:cNvPr>
          <p:cNvSpPr>
            <a:spLocks xmlns:a="http://schemas.openxmlformats.org/drawingml/2006/main" noGrp="1"/>
          </p:cNvSpPr>
          <p:nvPr/>
        </p:nvSpPr>
        <p:spPr>
          <a:xfrm xmlns:a="http://schemas.openxmlformats.org/drawingml/2006/main">
            <a:off x="10927842" y="5219700"/>
            <a:ext cx="2190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29D5116B-C627-479E-A610-BC8E74F2A3E0}"/>
              </a:ext>
            </a:extLst>
          </p:cNvPr>
          <p:cNvSpPr>
            <a:spLocks xmlns:a="http://schemas.openxmlformats.org/drawingml/2006/main" noGrp="1"/>
          </p:cNvSpPr>
          <p:nvPr/>
        </p:nvSpPr>
        <p:spPr>
          <a:xfrm xmlns:a="http://schemas.openxmlformats.org/drawingml/2006/main">
            <a:off x="10137267" y="52959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AEC07090-EDA1-4832-8D27-5F7AF042372E}"/>
              </a:ext>
            </a:extLst>
          </p:cNvPr>
          <p:cNvSpPr>
            <a:spLocks xmlns:a="http://schemas.openxmlformats.org/drawingml/2006/main" noGrp="1"/>
          </p:cNvSpPr>
          <p:nvPr/>
        </p:nvSpPr>
        <p:spPr>
          <a:xfrm xmlns:a="http://schemas.openxmlformats.org/drawingml/2006/main">
            <a:off x="10356342" y="5295900"/>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0553F9D1-BAFE-48E5-81B1-C21493C78C2A}"/>
              </a:ext>
            </a:extLst>
          </p:cNvPr>
          <p:cNvSpPr>
            <a:spLocks xmlns:a="http://schemas.openxmlformats.org/drawingml/2006/main" noGrp="1"/>
          </p:cNvSpPr>
          <p:nvPr/>
        </p:nvSpPr>
        <p:spPr>
          <a:xfrm xmlns:a="http://schemas.openxmlformats.org/drawingml/2006/main">
            <a:off x="10499217" y="521970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2C3B98BF-DDA3-48C4-BFAA-E6C32B8B2F6E}"/>
              </a:ext>
            </a:extLst>
          </p:cNvPr>
          <p:cNvSpPr>
            <a:spLocks xmlns:a="http://schemas.openxmlformats.org/drawingml/2006/main" noGrp="1"/>
          </p:cNvSpPr>
          <p:nvPr/>
        </p:nvSpPr>
        <p:spPr>
          <a:xfrm xmlns:a="http://schemas.openxmlformats.org/drawingml/2006/main">
            <a:off x="10784967" y="5295900"/>
            <a:ext cx="1428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E79853A0-4B21-45C9-98D5-E7D0F11C79B2}"/>
              </a:ext>
            </a:extLst>
          </p:cNvPr>
          <p:cNvSpPr>
            <a:spLocks xmlns:a="http://schemas.openxmlformats.org/drawingml/2006/main" noGrp="1"/>
          </p:cNvSpPr>
          <p:nvPr/>
        </p:nvSpPr>
        <p:spPr>
          <a:xfrm xmlns:a="http://schemas.openxmlformats.org/drawingml/2006/main">
            <a:off x="10070592" y="5362575"/>
            <a:ext cx="7905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EED15531-9F34-4C7A-9C33-34C676E22630}"/>
              </a:ext>
            </a:extLst>
          </p:cNvPr>
          <p:cNvSpPr>
            <a:spLocks xmlns:a="http://schemas.openxmlformats.org/drawingml/2006/main" noGrp="1"/>
          </p:cNvSpPr>
          <p:nvPr/>
        </p:nvSpPr>
        <p:spPr>
          <a:xfrm xmlns:a="http://schemas.openxmlformats.org/drawingml/2006/main">
            <a:off x="10927842" y="5362575"/>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537DE6D3-C632-41A4-ADE3-3CCAF648315A}"/>
              </a:ext>
            </a:extLst>
          </p:cNvPr>
          <p:cNvSpPr>
            <a:spLocks xmlns:a="http://schemas.openxmlformats.org/drawingml/2006/main" noGrp="1"/>
          </p:cNvSpPr>
          <p:nvPr/>
        </p:nvSpPr>
        <p:spPr>
          <a:xfrm xmlns:a="http://schemas.openxmlformats.org/drawingml/2006/main">
            <a:off x="9927717" y="5362575"/>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440BB93B-FE8F-43F5-B7D0-58C67B7F02A6}"/>
              </a:ext>
            </a:extLst>
          </p:cNvPr>
          <p:cNvSpPr>
            <a:spLocks xmlns:a="http://schemas.openxmlformats.org/drawingml/2006/main" noGrp="1"/>
          </p:cNvSpPr>
          <p:nvPr/>
        </p:nvSpPr>
        <p:spPr>
          <a:xfrm xmlns:a="http://schemas.openxmlformats.org/drawingml/2006/main">
            <a:off x="10137267" y="5438775"/>
            <a:ext cx="2190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067038E9-9F79-408B-80A1-09F59DBCB091}"/>
              </a:ext>
            </a:extLst>
          </p:cNvPr>
          <p:cNvSpPr>
            <a:spLocks xmlns:a="http://schemas.openxmlformats.org/drawingml/2006/main" noGrp="1"/>
          </p:cNvSpPr>
          <p:nvPr/>
        </p:nvSpPr>
        <p:spPr>
          <a:xfrm xmlns:a="http://schemas.openxmlformats.org/drawingml/2006/main">
            <a:off x="10432542" y="5438775"/>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F7118D13-92F7-450F-8F96-4454A5EA21CD}"/>
              </a:ext>
            </a:extLst>
          </p:cNvPr>
          <p:cNvSpPr>
            <a:spLocks xmlns:a="http://schemas.openxmlformats.org/drawingml/2006/main" noGrp="1"/>
          </p:cNvSpPr>
          <p:nvPr/>
        </p:nvSpPr>
        <p:spPr>
          <a:xfrm xmlns:a="http://schemas.openxmlformats.org/drawingml/2006/main">
            <a:off x="10642092" y="5438775"/>
            <a:ext cx="7620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ACC77506-20C5-4569-B894-3097F5E8E04B}"/>
              </a:ext>
            </a:extLst>
          </p:cNvPr>
          <p:cNvSpPr>
            <a:spLocks xmlns:a="http://schemas.openxmlformats.org/drawingml/2006/main" noGrp="1"/>
          </p:cNvSpPr>
          <p:nvPr/>
        </p:nvSpPr>
        <p:spPr>
          <a:xfrm xmlns:a="http://schemas.openxmlformats.org/drawingml/2006/main">
            <a:off x="10784967" y="5438775"/>
            <a:ext cx="3619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BF18FC7E-A34D-4578-8F22-367E402F263A}"/>
              </a:ext>
            </a:extLst>
          </p:cNvPr>
          <p:cNvSpPr>
            <a:spLocks xmlns:a="http://schemas.openxmlformats.org/drawingml/2006/main" noGrp="1"/>
          </p:cNvSpPr>
          <p:nvPr/>
        </p:nvSpPr>
        <p:spPr>
          <a:xfrm xmlns:a="http://schemas.openxmlformats.org/drawingml/2006/main">
            <a:off x="9499092" y="5362575"/>
            <a:ext cx="209550" cy="2190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4C2746F8-9D75-4D8C-94D4-6014313E7434}"/>
              </a:ext>
            </a:extLst>
          </p:cNvPr>
          <p:cNvSpPr>
            <a:spLocks xmlns:a="http://schemas.openxmlformats.org/drawingml/2006/main" noGrp="1"/>
          </p:cNvSpPr>
          <p:nvPr/>
        </p:nvSpPr>
        <p:spPr>
          <a:xfrm xmlns:a="http://schemas.openxmlformats.org/drawingml/2006/main">
            <a:off x="9927717" y="55054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354B7617-E920-430D-9677-F669E4836887}"/>
              </a:ext>
            </a:extLst>
          </p:cNvPr>
          <p:cNvSpPr>
            <a:spLocks xmlns:a="http://schemas.openxmlformats.org/drawingml/2006/main" noGrp="1"/>
          </p:cNvSpPr>
          <p:nvPr/>
        </p:nvSpPr>
        <p:spPr>
          <a:xfrm xmlns:a="http://schemas.openxmlformats.org/drawingml/2006/main">
            <a:off x="10289667" y="5505450"/>
            <a:ext cx="28575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A13FFED0-D641-4622-8441-4A56E5E907BA}"/>
              </a:ext>
            </a:extLst>
          </p:cNvPr>
          <p:cNvSpPr>
            <a:spLocks xmlns:a="http://schemas.openxmlformats.org/drawingml/2006/main" noGrp="1"/>
          </p:cNvSpPr>
          <p:nvPr/>
        </p:nvSpPr>
        <p:spPr>
          <a:xfrm xmlns:a="http://schemas.openxmlformats.org/drawingml/2006/main">
            <a:off x="10861167" y="5505450"/>
            <a:ext cx="1428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BF0A4DC6-124B-4EC0-A60C-24A68E1EE572}"/>
              </a:ext>
            </a:extLst>
          </p:cNvPr>
          <p:cNvSpPr>
            <a:spLocks xmlns:a="http://schemas.openxmlformats.org/drawingml/2006/main" noGrp="1"/>
          </p:cNvSpPr>
          <p:nvPr/>
        </p:nvSpPr>
        <p:spPr>
          <a:xfrm xmlns:a="http://schemas.openxmlformats.org/drawingml/2006/main">
            <a:off x="9356217" y="5295900"/>
            <a:ext cx="66675" cy="35242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D44F8D71-C3FC-478F-9346-5A8432B115E5}"/>
              </a:ext>
            </a:extLst>
          </p:cNvPr>
          <p:cNvSpPr>
            <a:spLocks xmlns:a="http://schemas.openxmlformats.org/drawingml/2006/main" noGrp="1"/>
          </p:cNvSpPr>
          <p:nvPr/>
        </p:nvSpPr>
        <p:spPr>
          <a:xfrm xmlns:a="http://schemas.openxmlformats.org/drawingml/2006/main">
            <a:off x="9784842" y="5295900"/>
            <a:ext cx="66675" cy="35242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D4553E83-C65C-4374-810D-D8ED1A4D39A8}"/>
              </a:ext>
            </a:extLst>
          </p:cNvPr>
          <p:cNvSpPr>
            <a:spLocks xmlns:a="http://schemas.openxmlformats.org/drawingml/2006/main" noGrp="1"/>
          </p:cNvSpPr>
          <p:nvPr/>
        </p:nvSpPr>
        <p:spPr>
          <a:xfrm xmlns:a="http://schemas.openxmlformats.org/drawingml/2006/main">
            <a:off x="10070592" y="5581650"/>
            <a:ext cx="66675"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D9DEDC9D-6152-49EC-8B6A-79ED9A185CDF}"/>
              </a:ext>
            </a:extLst>
          </p:cNvPr>
          <p:cNvSpPr>
            <a:spLocks xmlns:a="http://schemas.openxmlformats.org/drawingml/2006/main" noGrp="1"/>
          </p:cNvSpPr>
          <p:nvPr/>
        </p:nvSpPr>
        <p:spPr>
          <a:xfrm xmlns:a="http://schemas.openxmlformats.org/drawingml/2006/main">
            <a:off x="10356342" y="5581650"/>
            <a:ext cx="2857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FC550F46-0F10-4734-84BD-A26C06D83883}"/>
              </a:ext>
            </a:extLst>
          </p:cNvPr>
          <p:cNvSpPr>
            <a:spLocks xmlns:a="http://schemas.openxmlformats.org/drawingml/2006/main" noGrp="1"/>
          </p:cNvSpPr>
          <p:nvPr/>
        </p:nvSpPr>
        <p:spPr>
          <a:xfrm xmlns:a="http://schemas.openxmlformats.org/drawingml/2006/main">
            <a:off x="10718292" y="5581650"/>
            <a:ext cx="209550" cy="666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87ECB4BA-1FAD-434B-913A-CDDB0E8B8E25}"/>
              </a:ext>
            </a:extLst>
          </p:cNvPr>
          <p:cNvSpPr>
            <a:spLocks xmlns:a="http://schemas.openxmlformats.org/drawingml/2006/main" noGrp="1"/>
          </p:cNvSpPr>
          <p:nvPr/>
        </p:nvSpPr>
        <p:spPr>
          <a:xfrm xmlns:a="http://schemas.openxmlformats.org/drawingml/2006/main">
            <a:off x="11070717" y="5505450"/>
            <a:ext cx="76200"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9D034515-4F2F-4387-B0CE-793D5C5C2F36}"/>
              </a:ext>
            </a:extLst>
          </p:cNvPr>
          <p:cNvSpPr>
            <a:spLocks xmlns:a="http://schemas.openxmlformats.org/drawingml/2006/main" noGrp="1"/>
          </p:cNvSpPr>
          <p:nvPr/>
        </p:nvSpPr>
        <p:spPr>
          <a:xfrm xmlns:a="http://schemas.openxmlformats.org/drawingml/2006/main">
            <a:off x="9356217" y="5648325"/>
            <a:ext cx="495300"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498F2E3C-A96C-4DAA-A04D-ACAACC82C1BE}"/>
              </a:ext>
            </a:extLst>
          </p:cNvPr>
          <p:cNvSpPr>
            <a:spLocks xmlns:a="http://schemas.openxmlformats.org/drawingml/2006/main" noGrp="1"/>
          </p:cNvSpPr>
          <p:nvPr/>
        </p:nvSpPr>
        <p:spPr>
          <a:xfrm xmlns:a="http://schemas.openxmlformats.org/drawingml/2006/main">
            <a:off x="9927717" y="5581650"/>
            <a:ext cx="66675" cy="142875"/>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4A88B27C-AC49-446B-B7C4-039BB61BA991}"/>
              </a:ext>
            </a:extLst>
          </p:cNvPr>
          <p:cNvSpPr>
            <a:spLocks xmlns:a="http://schemas.openxmlformats.org/drawingml/2006/main" noGrp="1"/>
          </p:cNvSpPr>
          <p:nvPr/>
        </p:nvSpPr>
        <p:spPr>
          <a:xfrm xmlns:a="http://schemas.openxmlformats.org/drawingml/2006/main">
            <a:off x="10137267" y="5648325"/>
            <a:ext cx="29527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3AB64735-5266-4FA6-9AC5-F5CD42037511}"/>
              </a:ext>
            </a:extLst>
          </p:cNvPr>
          <p:cNvSpPr>
            <a:spLocks xmlns:a="http://schemas.openxmlformats.org/drawingml/2006/main" noGrp="1"/>
          </p:cNvSpPr>
          <p:nvPr/>
        </p:nvSpPr>
        <p:spPr>
          <a:xfrm xmlns:a="http://schemas.openxmlformats.org/drawingml/2006/main">
            <a:off x="10718292" y="5648325"/>
            <a:ext cx="428625" cy="76200"/>
          </a:xfrm>
          <a:prstGeom xmlns:a="http://schemas.openxmlformats.org/drawingml/2006/main" prst="rect">
            <a:avLst/>
          </a:prstGeom>
          <a:solidFill xmlns:a="http://schemas.openxmlformats.org/drawingml/2006/main">
            <a:srgbClr val="161310"/>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983DFD9C-5718-42A2-995B-81EAC9F9DFF3}"/>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GET YOUR WEEK BACK</a:t>
            </a:r>
          </a:p>
        </p:txBody>
      </p:sp>
      <p:sp>
        <p:nvSpPr>
          <p:cNvPr id="251" name="">
            <a:extLst xmlns:a="http://schemas.openxmlformats.org/drawingml/2006/main">
              <a:ext uri="{FF2B5EF4-FFF2-40B4-BE49-F238E27FC236}">
                <a16:creationId xmlns:a16="http://schemas.microsoft.com/office/drawing/2014/main" id="{626405E6-2E59-4C75-8057-D803C46B9CB1}"/>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2ea68489953d4b60"/>
              </a:rPr>
              <a:t>HOMIESAI.COM/START</a:t>
            </a:r>
          </a:p>
        </p:txBody>
      </p:sp>
    </p:spTree>
    <p:extLst>
      <p:ext uri="{BB962C8B-B14F-4D97-AF65-F5344CB8AC3E}">
        <p14:creationId xmlns:p14="http://schemas.microsoft.com/office/powerpoint/2010/main" val="684240635"/>
      </p:ext>
    </p:extLst>
  </p:cSld>
</p:sld>
</file>

<file path=ppt/slides/slide55.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251" name=""/>
          <p:cNvPicPr>
            <a:picLocks xmlns:a="http://schemas.openxmlformats.org/drawingml/2006/main" noChangeAspect="1"/>
          </p:cNvPicPr>
          <p:nvPr/>
        </p:nvPicPr>
        <p:blipFill>
          <a:blip xmlns:r="http://schemas.openxmlformats.org/officeDocument/2006/relationships" xmlns:a="http://schemas.openxmlformats.org/drawingml/2006/main" r:embed="Rc8c0d8076aa94f1a"/>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411FABE6-A0AA-4347-928B-1376ED0FF4C9}"/>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E9693EC2-7C97-4002-BFF5-974496E0DECF}"/>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fd5181cdf9034654"/>
              </a:rPr>
              <a:t>HOMIESAI.COM/SLIDES</a:t>
            </a:r>
          </a:p>
        </p:txBody>
      </p:sp>
      <p:pic>
        <p:nvPicPr>
          <p:cNvPr id="254" name=""/>
          <p:cNvPicPr>
            <a:picLocks xmlns:a="http://schemas.openxmlformats.org/drawingml/2006/main" noChangeAspect="1"/>
          </p:cNvPicPr>
          <p:nvPr/>
        </p:nvPicPr>
        <p:blipFill>
          <a:blip xmlns:r="http://schemas.openxmlformats.org/officeDocument/2006/relationships" xmlns:a="http://schemas.openxmlformats.org/drawingml/2006/main" r:embed="R48aa4f12efb744f8"/>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1F43D1B0-5E49-432F-9B3F-295EC68D8CCC}"/>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TIME RETURNED</a:t>
            </a:r>
          </a:p>
        </p:txBody>
      </p:sp>
      <p:sp>
        <p:nvSpPr>
          <p:cNvPr id="6" name="">
            <a:extLst xmlns:a="http://schemas.openxmlformats.org/drawingml/2006/main">
              <a:ext uri="{FF2B5EF4-FFF2-40B4-BE49-F238E27FC236}">
                <a16:creationId xmlns:a16="http://schemas.microsoft.com/office/drawing/2014/main" id="{88D5845F-72EF-4045-9123-CDD71BE99367}"/>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55 / 60</a:t>
            </a:r>
          </a:p>
        </p:txBody>
      </p:sp>
      <p:sp>
        <p:nvSpPr>
          <p:cNvPr id="7" name="">
            <a:extLst xmlns:a="http://schemas.openxmlformats.org/drawingml/2006/main">
              <a:ext uri="{FF2B5EF4-FFF2-40B4-BE49-F238E27FC236}">
                <a16:creationId xmlns:a16="http://schemas.microsoft.com/office/drawing/2014/main" id="{01F7265A-F428-4F90-A684-434B6ACFD2F2}"/>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11 HOURS →</a:t>
            </a:r>
          </a:p>
        </p:txBody>
      </p:sp>
      <p:sp>
        <p:nvSpPr>
          <p:cNvPr id="8" name="">
            <a:extLst xmlns:a="http://schemas.openxmlformats.org/drawingml/2006/main">
              <a:ext uri="{FF2B5EF4-FFF2-40B4-BE49-F238E27FC236}">
                <a16:creationId xmlns:a16="http://schemas.microsoft.com/office/drawing/2014/main" id="{30C65781-BF0F-4D88-9033-B2ECEFB9F41B}"/>
              </a:ext>
            </a:extLst>
          </p:cNvPr>
          <p:cNvSpPr>
            <a:spLocks xmlns:a="http://schemas.openxmlformats.org/drawingml/2006/main" noGrp="1"/>
          </p:cNvSpPr>
          <p:nvPr/>
        </p:nvSpPr>
        <p:spPr>
          <a:xfrm xmlns:a="http://schemas.openxmlformats.org/drawingml/2006/main">
            <a:off x="723900" y="1476375"/>
            <a:ext cx="6858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825" b="1" i="0">
                <a:solidFill>
                  <a:srgbClr val="F5EFE7"/>
                </a:solidFill>
                <a:latin typeface="Arial"/>
                <a:ea typeface="Arial"/>
                <a:cs typeface="Arial"/>
              </a:defRPr>
            </a:pPr>
            <a:r>
              <a:rPr sz="3825" b="1" i="0">
                <a:solidFill>
                  <a:srgbClr val="F5EFE7"/>
                </a:solidFill>
                <a:latin typeface="Arial"/>
                <a:ea typeface="Arial"/>
                <a:cs typeface="Arial"/>
              </a:rPr>
              <a:t>Read. Learn. Operate better.</a:t>
            </a:r>
          </a:p>
        </p:txBody>
      </p:sp>
      <p:pic>
        <p:nvPicPr>
          <p:cNvPr id="259" name=""/>
          <p:cNvPicPr>
            <a:picLocks xmlns:a="http://schemas.openxmlformats.org/drawingml/2006/main" noChangeAspect="1"/>
          </p:cNvPicPr>
          <p:nvPr/>
        </p:nvPicPr>
        <p:blipFill>
          <a:blip xmlns:r="http://schemas.openxmlformats.org/officeDocument/2006/relationships" xmlns:a="http://schemas.openxmlformats.org/drawingml/2006/main" r:embed="R0186a71ccb574702"/>
          <a:stretch xmlns:a="http://schemas.openxmlformats.org/drawingml/2006/main"/>
        </p:blipFill>
        <p:spPr>
          <a:xfrm xmlns:a="http://schemas.openxmlformats.org/drawingml/2006/main">
            <a:off x="1476375" y="3000375"/>
            <a:ext cx="6000750" cy="2571750"/>
          </a:xfrm>
          <a:prstGeom xmlns:a="http://schemas.openxmlformats.org/drawingml/2006/main" prst="rect">
            <a:avLst/>
          </a:prstGeom>
        </p:spPr>
      </p:pic>
      <p:sp>
        <p:nvSpPr>
          <p:cNvPr id="10" name="">
            <a:extLst xmlns:a="http://schemas.openxmlformats.org/drawingml/2006/main">
              <a:ext uri="{FF2B5EF4-FFF2-40B4-BE49-F238E27FC236}">
                <a16:creationId xmlns:a16="http://schemas.microsoft.com/office/drawing/2014/main" id="{28C4C746-9356-477F-9445-2B823DA9644E}"/>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1" name="">
            <a:extLst xmlns:a="http://schemas.openxmlformats.org/drawingml/2006/main">
              <a:ext uri="{FF2B5EF4-FFF2-40B4-BE49-F238E27FC236}">
                <a16:creationId xmlns:a16="http://schemas.microsoft.com/office/drawing/2014/main" id="{972816AC-29AC-4FD0-A702-E5D37EC134E2}"/>
              </a:ext>
            </a:extLst>
          </p:cNvPr>
          <p:cNvSpPr>
            <a:spLocks xmlns:a="http://schemas.openxmlformats.org/drawingml/2006/main" noGrp="1"/>
          </p:cNvSpPr>
          <p:nvPr/>
        </p:nvSpPr>
        <p:spPr>
          <a:xfrm xmlns:a="http://schemas.openxmlformats.org/drawingml/2006/main">
            <a:off x="9356884" y="3933825"/>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F4727AB-3A58-4381-BC84-88E23E3D5A2C}"/>
              </a:ext>
            </a:extLst>
          </p:cNvPr>
          <p:cNvSpPr>
            <a:spLocks xmlns:a="http://schemas.openxmlformats.org/drawingml/2006/main" noGrp="1"/>
          </p:cNvSpPr>
          <p:nvPr/>
        </p:nvSpPr>
        <p:spPr>
          <a:xfrm xmlns:a="http://schemas.openxmlformats.org/drawingml/2006/main">
            <a:off x="9995059" y="393382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A0A4A258-4514-4AA5-A2C2-ADAD94181A26}"/>
              </a:ext>
            </a:extLst>
          </p:cNvPr>
          <p:cNvSpPr>
            <a:spLocks xmlns:a="http://schemas.openxmlformats.org/drawingml/2006/main" noGrp="1"/>
          </p:cNvSpPr>
          <p:nvPr/>
        </p:nvSpPr>
        <p:spPr>
          <a:xfrm xmlns:a="http://schemas.openxmlformats.org/drawingml/2006/main">
            <a:off x="10357009" y="393382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7A5488D0-8C0C-4882-AFC2-27317D935011}"/>
              </a:ext>
            </a:extLst>
          </p:cNvPr>
          <p:cNvSpPr>
            <a:spLocks xmlns:a="http://schemas.openxmlformats.org/drawingml/2006/main" noGrp="1"/>
          </p:cNvSpPr>
          <p:nvPr/>
        </p:nvSpPr>
        <p:spPr>
          <a:xfrm xmlns:a="http://schemas.openxmlformats.org/drawingml/2006/main">
            <a:off x="10499884" y="393382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2F7A0108-79A4-4D53-A567-055102E094C1}"/>
              </a:ext>
            </a:extLst>
          </p:cNvPr>
          <p:cNvSpPr>
            <a:spLocks xmlns:a="http://schemas.openxmlformats.org/drawingml/2006/main" noGrp="1"/>
          </p:cNvSpPr>
          <p:nvPr/>
        </p:nvSpPr>
        <p:spPr>
          <a:xfrm xmlns:a="http://schemas.openxmlformats.org/drawingml/2006/main">
            <a:off x="10642759" y="3933825"/>
            <a:ext cx="5048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A84067B9-F3CB-4547-B12C-072D362AA38D}"/>
              </a:ext>
            </a:extLst>
          </p:cNvPr>
          <p:cNvSpPr>
            <a:spLocks xmlns:a="http://schemas.openxmlformats.org/drawingml/2006/main" noGrp="1"/>
          </p:cNvSpPr>
          <p:nvPr/>
        </p:nvSpPr>
        <p:spPr>
          <a:xfrm xmlns:a="http://schemas.openxmlformats.org/drawingml/2006/main">
            <a:off x="9928384" y="4000500"/>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F4D17293-C8A6-44BE-BD49-FD25FE94A380}"/>
              </a:ext>
            </a:extLst>
          </p:cNvPr>
          <p:cNvSpPr>
            <a:spLocks xmlns:a="http://schemas.openxmlformats.org/drawingml/2006/main" noGrp="1"/>
          </p:cNvSpPr>
          <p:nvPr/>
        </p:nvSpPr>
        <p:spPr>
          <a:xfrm xmlns:a="http://schemas.openxmlformats.org/drawingml/2006/main">
            <a:off x="10214134" y="40005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E5F1EA8-674C-4F78-AB24-95F344909AF5}"/>
              </a:ext>
            </a:extLst>
          </p:cNvPr>
          <p:cNvSpPr>
            <a:spLocks xmlns:a="http://schemas.openxmlformats.org/drawingml/2006/main" noGrp="1"/>
          </p:cNvSpPr>
          <p:nvPr/>
        </p:nvSpPr>
        <p:spPr>
          <a:xfrm xmlns:a="http://schemas.openxmlformats.org/drawingml/2006/main">
            <a:off x="10433209" y="40005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8738CDBA-5E10-4433-AAA8-D0DD5066A5B0}"/>
              </a:ext>
            </a:extLst>
          </p:cNvPr>
          <p:cNvSpPr>
            <a:spLocks xmlns:a="http://schemas.openxmlformats.org/drawingml/2006/main" noGrp="1"/>
          </p:cNvSpPr>
          <p:nvPr/>
        </p:nvSpPr>
        <p:spPr>
          <a:xfrm xmlns:a="http://schemas.openxmlformats.org/drawingml/2006/main">
            <a:off x="9995059" y="40767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FE3D1188-E104-4232-912B-49CA616E9C02}"/>
              </a:ext>
            </a:extLst>
          </p:cNvPr>
          <p:cNvSpPr>
            <a:spLocks xmlns:a="http://schemas.openxmlformats.org/drawingml/2006/main" noGrp="1"/>
          </p:cNvSpPr>
          <p:nvPr/>
        </p:nvSpPr>
        <p:spPr>
          <a:xfrm xmlns:a="http://schemas.openxmlformats.org/drawingml/2006/main">
            <a:off x="10137934" y="4076700"/>
            <a:ext cx="1524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BF89AAEC-B115-4FDB-AE55-D8D022D56607}"/>
              </a:ext>
            </a:extLst>
          </p:cNvPr>
          <p:cNvSpPr>
            <a:spLocks xmlns:a="http://schemas.openxmlformats.org/drawingml/2006/main" noGrp="1"/>
          </p:cNvSpPr>
          <p:nvPr/>
        </p:nvSpPr>
        <p:spPr>
          <a:xfrm xmlns:a="http://schemas.openxmlformats.org/drawingml/2006/main">
            <a:off x="10357009" y="4076700"/>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71A4F303-12B8-4FF9-AAE7-9660209FEB8C}"/>
              </a:ext>
            </a:extLst>
          </p:cNvPr>
          <p:cNvSpPr>
            <a:spLocks xmlns:a="http://schemas.openxmlformats.org/drawingml/2006/main" noGrp="1"/>
          </p:cNvSpPr>
          <p:nvPr/>
        </p:nvSpPr>
        <p:spPr>
          <a:xfrm xmlns:a="http://schemas.openxmlformats.org/drawingml/2006/main">
            <a:off x="9928384" y="41433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BCB433B6-DCBD-4CF7-9662-D2DEA04D9C76}"/>
              </a:ext>
            </a:extLst>
          </p:cNvPr>
          <p:cNvSpPr>
            <a:spLocks xmlns:a="http://schemas.openxmlformats.org/drawingml/2006/main" noGrp="1"/>
          </p:cNvSpPr>
          <p:nvPr/>
        </p:nvSpPr>
        <p:spPr>
          <a:xfrm xmlns:a="http://schemas.openxmlformats.org/drawingml/2006/main">
            <a:off x="10290334" y="4143375"/>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28CE9219-E2CC-4BCC-95B1-FD30A3EA50C8}"/>
              </a:ext>
            </a:extLst>
          </p:cNvPr>
          <p:cNvSpPr>
            <a:spLocks xmlns:a="http://schemas.openxmlformats.org/drawingml/2006/main" noGrp="1"/>
          </p:cNvSpPr>
          <p:nvPr/>
        </p:nvSpPr>
        <p:spPr>
          <a:xfrm xmlns:a="http://schemas.openxmlformats.org/drawingml/2006/main">
            <a:off x="9499759" y="4076700"/>
            <a:ext cx="209550" cy="2095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AC2B1051-52DB-40CE-898B-23AC8B5D3ECB}"/>
              </a:ext>
            </a:extLst>
          </p:cNvPr>
          <p:cNvSpPr>
            <a:spLocks xmlns:a="http://schemas.openxmlformats.org/drawingml/2006/main" noGrp="1"/>
          </p:cNvSpPr>
          <p:nvPr/>
        </p:nvSpPr>
        <p:spPr>
          <a:xfrm xmlns:a="http://schemas.openxmlformats.org/drawingml/2006/main">
            <a:off x="10137934" y="42195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C9D3B3C5-60C4-462D-90C0-EADA4827BED9}"/>
              </a:ext>
            </a:extLst>
          </p:cNvPr>
          <p:cNvSpPr>
            <a:spLocks xmlns:a="http://schemas.openxmlformats.org/drawingml/2006/main" noGrp="1"/>
          </p:cNvSpPr>
          <p:nvPr/>
        </p:nvSpPr>
        <p:spPr>
          <a:xfrm xmlns:a="http://schemas.openxmlformats.org/drawingml/2006/main">
            <a:off x="10499884" y="42195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168B8470-5688-4D94-8E7E-9ECFD7227952}"/>
              </a:ext>
            </a:extLst>
          </p:cNvPr>
          <p:cNvSpPr>
            <a:spLocks xmlns:a="http://schemas.openxmlformats.org/drawingml/2006/main" noGrp="1"/>
          </p:cNvSpPr>
          <p:nvPr/>
        </p:nvSpPr>
        <p:spPr>
          <a:xfrm xmlns:a="http://schemas.openxmlformats.org/drawingml/2006/main">
            <a:off x="10785634" y="4076700"/>
            <a:ext cx="219075" cy="2095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90B1B1CD-D93B-4636-8544-B5195418317A}"/>
              </a:ext>
            </a:extLst>
          </p:cNvPr>
          <p:cNvSpPr>
            <a:spLocks xmlns:a="http://schemas.openxmlformats.org/drawingml/2006/main" noGrp="1"/>
          </p:cNvSpPr>
          <p:nvPr/>
        </p:nvSpPr>
        <p:spPr>
          <a:xfrm xmlns:a="http://schemas.openxmlformats.org/drawingml/2006/main">
            <a:off x="9356884" y="4000500"/>
            <a:ext cx="66675"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2AAF0E79-56A4-4055-B195-794F0AFF0560}"/>
              </a:ext>
            </a:extLst>
          </p:cNvPr>
          <p:cNvSpPr>
            <a:spLocks xmlns:a="http://schemas.openxmlformats.org/drawingml/2006/main" noGrp="1"/>
          </p:cNvSpPr>
          <p:nvPr/>
        </p:nvSpPr>
        <p:spPr>
          <a:xfrm xmlns:a="http://schemas.openxmlformats.org/drawingml/2006/main">
            <a:off x="9785509" y="4000500"/>
            <a:ext cx="66675"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5EC81A64-7B04-48E1-971E-F45D9A2CFA50}"/>
              </a:ext>
            </a:extLst>
          </p:cNvPr>
          <p:cNvSpPr>
            <a:spLocks xmlns:a="http://schemas.openxmlformats.org/drawingml/2006/main" noGrp="1"/>
          </p:cNvSpPr>
          <p:nvPr/>
        </p:nvSpPr>
        <p:spPr>
          <a:xfrm xmlns:a="http://schemas.openxmlformats.org/drawingml/2006/main">
            <a:off x="10433209" y="42862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10E68295-9A91-4715-99F7-1D987C84AE20}"/>
              </a:ext>
            </a:extLst>
          </p:cNvPr>
          <p:cNvSpPr>
            <a:spLocks xmlns:a="http://schemas.openxmlformats.org/drawingml/2006/main" noGrp="1"/>
          </p:cNvSpPr>
          <p:nvPr/>
        </p:nvSpPr>
        <p:spPr>
          <a:xfrm xmlns:a="http://schemas.openxmlformats.org/drawingml/2006/main">
            <a:off x="10642759" y="4000500"/>
            <a:ext cx="76200"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13B029A0-C13B-42E3-877A-EE20030DD66C}"/>
              </a:ext>
            </a:extLst>
          </p:cNvPr>
          <p:cNvSpPr>
            <a:spLocks xmlns:a="http://schemas.openxmlformats.org/drawingml/2006/main" noGrp="1"/>
          </p:cNvSpPr>
          <p:nvPr/>
        </p:nvSpPr>
        <p:spPr>
          <a:xfrm xmlns:a="http://schemas.openxmlformats.org/drawingml/2006/main">
            <a:off x="11071384" y="4000500"/>
            <a:ext cx="76200"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2361E3CB-4854-4376-8E80-0B2203F68AB6}"/>
              </a:ext>
            </a:extLst>
          </p:cNvPr>
          <p:cNvSpPr>
            <a:spLocks xmlns:a="http://schemas.openxmlformats.org/drawingml/2006/main" noGrp="1"/>
          </p:cNvSpPr>
          <p:nvPr/>
        </p:nvSpPr>
        <p:spPr>
          <a:xfrm xmlns:a="http://schemas.openxmlformats.org/drawingml/2006/main">
            <a:off x="9356884" y="4362450"/>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2E76CEA2-43FA-4528-BEE0-37E8AE39DFEB}"/>
              </a:ext>
            </a:extLst>
          </p:cNvPr>
          <p:cNvSpPr>
            <a:spLocks xmlns:a="http://schemas.openxmlformats.org/drawingml/2006/main" noGrp="1"/>
          </p:cNvSpPr>
          <p:nvPr/>
        </p:nvSpPr>
        <p:spPr>
          <a:xfrm xmlns:a="http://schemas.openxmlformats.org/drawingml/2006/main">
            <a:off x="9928384" y="42862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5F0CA5D8-2D1C-4C3A-B8AA-2959293DE3A0}"/>
              </a:ext>
            </a:extLst>
          </p:cNvPr>
          <p:cNvSpPr>
            <a:spLocks xmlns:a="http://schemas.openxmlformats.org/drawingml/2006/main" noGrp="1"/>
          </p:cNvSpPr>
          <p:nvPr/>
        </p:nvSpPr>
        <p:spPr>
          <a:xfrm xmlns:a="http://schemas.openxmlformats.org/drawingml/2006/main">
            <a:off x="10071259" y="42862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E052839C-39ED-4B7B-8681-1C3AEE117C2B}"/>
              </a:ext>
            </a:extLst>
          </p:cNvPr>
          <p:cNvSpPr>
            <a:spLocks xmlns:a="http://schemas.openxmlformats.org/drawingml/2006/main" noGrp="1"/>
          </p:cNvSpPr>
          <p:nvPr/>
        </p:nvSpPr>
        <p:spPr>
          <a:xfrm xmlns:a="http://schemas.openxmlformats.org/drawingml/2006/main">
            <a:off x="10357009" y="43624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C9FE6621-23C6-4302-A019-499A39D4A579}"/>
              </a:ext>
            </a:extLst>
          </p:cNvPr>
          <p:cNvSpPr>
            <a:spLocks xmlns:a="http://schemas.openxmlformats.org/drawingml/2006/main" noGrp="1"/>
          </p:cNvSpPr>
          <p:nvPr/>
        </p:nvSpPr>
        <p:spPr>
          <a:xfrm xmlns:a="http://schemas.openxmlformats.org/drawingml/2006/main">
            <a:off x="10499884" y="43624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B469003E-2AA2-48F0-9FFD-F5B053106B94}"/>
              </a:ext>
            </a:extLst>
          </p:cNvPr>
          <p:cNvSpPr>
            <a:spLocks xmlns:a="http://schemas.openxmlformats.org/drawingml/2006/main" noGrp="1"/>
          </p:cNvSpPr>
          <p:nvPr/>
        </p:nvSpPr>
        <p:spPr>
          <a:xfrm xmlns:a="http://schemas.openxmlformats.org/drawingml/2006/main">
            <a:off x="10642759" y="4362450"/>
            <a:ext cx="5048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F45EB8A4-279D-4506-B6AF-2F4A1082AAD0}"/>
              </a:ext>
            </a:extLst>
          </p:cNvPr>
          <p:cNvSpPr>
            <a:spLocks xmlns:a="http://schemas.openxmlformats.org/drawingml/2006/main" noGrp="1"/>
          </p:cNvSpPr>
          <p:nvPr/>
        </p:nvSpPr>
        <p:spPr>
          <a:xfrm xmlns:a="http://schemas.openxmlformats.org/drawingml/2006/main">
            <a:off x="10214134" y="436245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E2565B87-D462-4C14-B7AA-9D45FD544465}"/>
              </a:ext>
            </a:extLst>
          </p:cNvPr>
          <p:cNvSpPr>
            <a:spLocks xmlns:a="http://schemas.openxmlformats.org/drawingml/2006/main" noGrp="1"/>
          </p:cNvSpPr>
          <p:nvPr/>
        </p:nvSpPr>
        <p:spPr>
          <a:xfrm xmlns:a="http://schemas.openxmlformats.org/drawingml/2006/main">
            <a:off x="10357009" y="44291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413027A2-CD3D-4DFE-BA96-F680A2018AE5}"/>
              </a:ext>
            </a:extLst>
          </p:cNvPr>
          <p:cNvSpPr>
            <a:spLocks xmlns:a="http://schemas.openxmlformats.org/drawingml/2006/main" noGrp="1"/>
          </p:cNvSpPr>
          <p:nvPr/>
        </p:nvSpPr>
        <p:spPr>
          <a:xfrm xmlns:a="http://schemas.openxmlformats.org/drawingml/2006/main">
            <a:off x="9356884" y="4505325"/>
            <a:ext cx="3524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557B68B6-27E1-440E-909E-D70AC5F438A2}"/>
              </a:ext>
            </a:extLst>
          </p:cNvPr>
          <p:cNvSpPr>
            <a:spLocks xmlns:a="http://schemas.openxmlformats.org/drawingml/2006/main" noGrp="1"/>
          </p:cNvSpPr>
          <p:nvPr/>
        </p:nvSpPr>
        <p:spPr>
          <a:xfrm xmlns:a="http://schemas.openxmlformats.org/drawingml/2006/main">
            <a:off x="9785509" y="4505325"/>
            <a:ext cx="3524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4707563D-9752-4522-AEAF-7C666DE69F6E}"/>
              </a:ext>
            </a:extLst>
          </p:cNvPr>
          <p:cNvSpPr>
            <a:spLocks xmlns:a="http://schemas.openxmlformats.org/drawingml/2006/main" noGrp="1"/>
          </p:cNvSpPr>
          <p:nvPr/>
        </p:nvSpPr>
        <p:spPr>
          <a:xfrm xmlns:a="http://schemas.openxmlformats.org/drawingml/2006/main">
            <a:off x="10214134" y="450532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A33A45DA-63D8-451C-8303-031E14D0430B}"/>
              </a:ext>
            </a:extLst>
          </p:cNvPr>
          <p:cNvSpPr>
            <a:spLocks xmlns:a="http://schemas.openxmlformats.org/drawingml/2006/main" noGrp="1"/>
          </p:cNvSpPr>
          <p:nvPr/>
        </p:nvSpPr>
        <p:spPr>
          <a:xfrm xmlns:a="http://schemas.openxmlformats.org/drawingml/2006/main">
            <a:off x="10576084" y="45053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D2A21988-F91B-4C60-A086-363BE8721F40}"/>
              </a:ext>
            </a:extLst>
          </p:cNvPr>
          <p:cNvSpPr>
            <a:spLocks xmlns:a="http://schemas.openxmlformats.org/drawingml/2006/main" noGrp="1"/>
          </p:cNvSpPr>
          <p:nvPr/>
        </p:nvSpPr>
        <p:spPr>
          <a:xfrm xmlns:a="http://schemas.openxmlformats.org/drawingml/2006/main">
            <a:off x="10861834" y="45053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3834C843-CB5D-4088-BF15-8BCF96D67C40}"/>
              </a:ext>
            </a:extLst>
          </p:cNvPr>
          <p:cNvSpPr>
            <a:spLocks xmlns:a="http://schemas.openxmlformats.org/drawingml/2006/main" noGrp="1"/>
          </p:cNvSpPr>
          <p:nvPr/>
        </p:nvSpPr>
        <p:spPr>
          <a:xfrm xmlns:a="http://schemas.openxmlformats.org/drawingml/2006/main">
            <a:off x="9423559" y="45720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2190948C-9496-4200-B00B-5E67E0637CD9}"/>
              </a:ext>
            </a:extLst>
          </p:cNvPr>
          <p:cNvSpPr>
            <a:spLocks xmlns:a="http://schemas.openxmlformats.org/drawingml/2006/main" noGrp="1"/>
          </p:cNvSpPr>
          <p:nvPr/>
        </p:nvSpPr>
        <p:spPr>
          <a:xfrm xmlns:a="http://schemas.openxmlformats.org/drawingml/2006/main">
            <a:off x="9566434" y="45720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6B6D522F-6DBB-457A-B30D-C19074F5A274}"/>
              </a:ext>
            </a:extLst>
          </p:cNvPr>
          <p:cNvSpPr>
            <a:spLocks xmlns:a="http://schemas.openxmlformats.org/drawingml/2006/main" noGrp="1"/>
          </p:cNvSpPr>
          <p:nvPr/>
        </p:nvSpPr>
        <p:spPr>
          <a:xfrm xmlns:a="http://schemas.openxmlformats.org/drawingml/2006/main">
            <a:off x="9852184" y="4572000"/>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A64F0C71-5CCC-487C-B7BD-97BB7E33D9D8}"/>
              </a:ext>
            </a:extLst>
          </p:cNvPr>
          <p:cNvSpPr>
            <a:spLocks xmlns:a="http://schemas.openxmlformats.org/drawingml/2006/main" noGrp="1"/>
          </p:cNvSpPr>
          <p:nvPr/>
        </p:nvSpPr>
        <p:spPr>
          <a:xfrm xmlns:a="http://schemas.openxmlformats.org/drawingml/2006/main">
            <a:off x="10137934" y="45720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EFAA47A8-7121-476C-B75A-150E54E7F7BA}"/>
              </a:ext>
            </a:extLst>
          </p:cNvPr>
          <p:cNvSpPr>
            <a:spLocks xmlns:a="http://schemas.openxmlformats.org/drawingml/2006/main" noGrp="1"/>
          </p:cNvSpPr>
          <p:nvPr/>
        </p:nvSpPr>
        <p:spPr>
          <a:xfrm xmlns:a="http://schemas.openxmlformats.org/drawingml/2006/main">
            <a:off x="10290334" y="4572000"/>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D3CF52FA-0106-4042-9E9B-3CBFB8BA6143}"/>
              </a:ext>
            </a:extLst>
          </p:cNvPr>
          <p:cNvSpPr>
            <a:spLocks xmlns:a="http://schemas.openxmlformats.org/drawingml/2006/main" noGrp="1"/>
          </p:cNvSpPr>
          <p:nvPr/>
        </p:nvSpPr>
        <p:spPr>
          <a:xfrm xmlns:a="http://schemas.openxmlformats.org/drawingml/2006/main">
            <a:off x="10499884" y="45720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73C1F85A-E341-4F59-80AD-1A14FE50C33C}"/>
              </a:ext>
            </a:extLst>
          </p:cNvPr>
          <p:cNvSpPr>
            <a:spLocks xmlns:a="http://schemas.openxmlformats.org/drawingml/2006/main" noGrp="1"/>
          </p:cNvSpPr>
          <p:nvPr/>
        </p:nvSpPr>
        <p:spPr>
          <a:xfrm xmlns:a="http://schemas.openxmlformats.org/drawingml/2006/main">
            <a:off x="10718959" y="450532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8D2FCFEF-DB06-4E53-84FA-CAD9525196A6}"/>
              </a:ext>
            </a:extLst>
          </p:cNvPr>
          <p:cNvSpPr>
            <a:spLocks xmlns:a="http://schemas.openxmlformats.org/drawingml/2006/main" noGrp="1"/>
          </p:cNvSpPr>
          <p:nvPr/>
        </p:nvSpPr>
        <p:spPr>
          <a:xfrm xmlns:a="http://schemas.openxmlformats.org/drawingml/2006/main">
            <a:off x="11004709" y="450532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94ABEBB5-7D26-4FE8-820A-BD210381D5BB}"/>
              </a:ext>
            </a:extLst>
          </p:cNvPr>
          <p:cNvSpPr>
            <a:spLocks xmlns:a="http://schemas.openxmlformats.org/drawingml/2006/main" noGrp="1"/>
          </p:cNvSpPr>
          <p:nvPr/>
        </p:nvSpPr>
        <p:spPr>
          <a:xfrm xmlns:a="http://schemas.openxmlformats.org/drawingml/2006/main">
            <a:off x="9423559" y="4648200"/>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D7AE5617-91F0-43CE-B892-0BAEC6027BC7}"/>
              </a:ext>
            </a:extLst>
          </p:cNvPr>
          <p:cNvSpPr>
            <a:spLocks xmlns:a="http://schemas.openxmlformats.org/drawingml/2006/main" noGrp="1"/>
          </p:cNvSpPr>
          <p:nvPr/>
        </p:nvSpPr>
        <p:spPr>
          <a:xfrm xmlns:a="http://schemas.openxmlformats.org/drawingml/2006/main">
            <a:off x="9785509" y="46482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84078C31-1933-4700-B7ED-A186874056BC}"/>
              </a:ext>
            </a:extLst>
          </p:cNvPr>
          <p:cNvSpPr>
            <a:spLocks xmlns:a="http://schemas.openxmlformats.org/drawingml/2006/main" noGrp="1"/>
          </p:cNvSpPr>
          <p:nvPr/>
        </p:nvSpPr>
        <p:spPr>
          <a:xfrm xmlns:a="http://schemas.openxmlformats.org/drawingml/2006/main">
            <a:off x="9995059" y="46482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E39574FB-DCC2-47B0-8EED-292C540E6A21}"/>
              </a:ext>
            </a:extLst>
          </p:cNvPr>
          <p:cNvSpPr>
            <a:spLocks xmlns:a="http://schemas.openxmlformats.org/drawingml/2006/main" noGrp="1"/>
          </p:cNvSpPr>
          <p:nvPr/>
        </p:nvSpPr>
        <p:spPr>
          <a:xfrm xmlns:a="http://schemas.openxmlformats.org/drawingml/2006/main">
            <a:off x="10214134" y="46482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1BB853B9-70B4-4E35-82FC-4BB53B226C59}"/>
              </a:ext>
            </a:extLst>
          </p:cNvPr>
          <p:cNvSpPr>
            <a:spLocks xmlns:a="http://schemas.openxmlformats.org/drawingml/2006/main" noGrp="1"/>
          </p:cNvSpPr>
          <p:nvPr/>
        </p:nvSpPr>
        <p:spPr>
          <a:xfrm xmlns:a="http://schemas.openxmlformats.org/drawingml/2006/main">
            <a:off x="10433209" y="4648200"/>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98B76ACD-19B0-47FD-B8BC-365853A4EB68}"/>
              </a:ext>
            </a:extLst>
          </p:cNvPr>
          <p:cNvSpPr>
            <a:spLocks xmlns:a="http://schemas.openxmlformats.org/drawingml/2006/main" noGrp="1"/>
          </p:cNvSpPr>
          <p:nvPr/>
        </p:nvSpPr>
        <p:spPr>
          <a:xfrm xmlns:a="http://schemas.openxmlformats.org/drawingml/2006/main">
            <a:off x="11004709" y="46482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3C0C7495-C976-4BF5-AC3B-C851547688ED}"/>
              </a:ext>
            </a:extLst>
          </p:cNvPr>
          <p:cNvSpPr>
            <a:spLocks xmlns:a="http://schemas.openxmlformats.org/drawingml/2006/main" noGrp="1"/>
          </p:cNvSpPr>
          <p:nvPr/>
        </p:nvSpPr>
        <p:spPr>
          <a:xfrm xmlns:a="http://schemas.openxmlformats.org/drawingml/2006/main">
            <a:off x="9423559"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E81184BF-B215-4165-AC66-4D5D36925CD8}"/>
              </a:ext>
            </a:extLst>
          </p:cNvPr>
          <p:cNvSpPr>
            <a:spLocks xmlns:a="http://schemas.openxmlformats.org/drawingml/2006/main" noGrp="1"/>
          </p:cNvSpPr>
          <p:nvPr/>
        </p:nvSpPr>
        <p:spPr>
          <a:xfrm xmlns:a="http://schemas.openxmlformats.org/drawingml/2006/main">
            <a:off x="9566434"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DDA5677E-5E3A-449B-8F84-CD273C3A2E1C}"/>
              </a:ext>
            </a:extLst>
          </p:cNvPr>
          <p:cNvSpPr>
            <a:spLocks xmlns:a="http://schemas.openxmlformats.org/drawingml/2006/main" noGrp="1"/>
          </p:cNvSpPr>
          <p:nvPr/>
        </p:nvSpPr>
        <p:spPr>
          <a:xfrm xmlns:a="http://schemas.openxmlformats.org/drawingml/2006/main">
            <a:off x="9995059" y="47148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E04F4351-4D2C-4425-9CD0-23A791BD4E54}"/>
              </a:ext>
            </a:extLst>
          </p:cNvPr>
          <p:cNvSpPr>
            <a:spLocks xmlns:a="http://schemas.openxmlformats.org/drawingml/2006/main" noGrp="1"/>
          </p:cNvSpPr>
          <p:nvPr/>
        </p:nvSpPr>
        <p:spPr>
          <a:xfrm xmlns:a="http://schemas.openxmlformats.org/drawingml/2006/main">
            <a:off x="10357009" y="4714875"/>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BCB59007-E9D2-49C9-95B4-D3540F9E47E3}"/>
              </a:ext>
            </a:extLst>
          </p:cNvPr>
          <p:cNvSpPr>
            <a:spLocks xmlns:a="http://schemas.openxmlformats.org/drawingml/2006/main" noGrp="1"/>
          </p:cNvSpPr>
          <p:nvPr/>
        </p:nvSpPr>
        <p:spPr>
          <a:xfrm xmlns:a="http://schemas.openxmlformats.org/drawingml/2006/main">
            <a:off x="10718959" y="4714875"/>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65558C27-656A-421E-9A8D-999611B486D1}"/>
              </a:ext>
            </a:extLst>
          </p:cNvPr>
          <p:cNvSpPr>
            <a:spLocks xmlns:a="http://schemas.openxmlformats.org/drawingml/2006/main" noGrp="1"/>
          </p:cNvSpPr>
          <p:nvPr/>
        </p:nvSpPr>
        <p:spPr>
          <a:xfrm xmlns:a="http://schemas.openxmlformats.org/drawingml/2006/main">
            <a:off x="11071384"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1A4A965F-EB6A-42AA-A7DD-429BB6053A19}"/>
              </a:ext>
            </a:extLst>
          </p:cNvPr>
          <p:cNvSpPr>
            <a:spLocks xmlns:a="http://schemas.openxmlformats.org/drawingml/2006/main" noGrp="1"/>
          </p:cNvSpPr>
          <p:nvPr/>
        </p:nvSpPr>
        <p:spPr>
          <a:xfrm xmlns:a="http://schemas.openxmlformats.org/drawingml/2006/main">
            <a:off x="9566434" y="4791075"/>
            <a:ext cx="3619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A47D5ED8-4E4F-4B16-BDFD-D5D17A69C7F2}"/>
              </a:ext>
            </a:extLst>
          </p:cNvPr>
          <p:cNvSpPr>
            <a:spLocks xmlns:a="http://schemas.openxmlformats.org/drawingml/2006/main" noGrp="1"/>
          </p:cNvSpPr>
          <p:nvPr/>
        </p:nvSpPr>
        <p:spPr>
          <a:xfrm xmlns:a="http://schemas.openxmlformats.org/drawingml/2006/main">
            <a:off x="9995059" y="47910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D7ECC996-21A0-421A-80EB-6389A25EA34E}"/>
              </a:ext>
            </a:extLst>
          </p:cNvPr>
          <p:cNvSpPr>
            <a:spLocks xmlns:a="http://schemas.openxmlformats.org/drawingml/2006/main" noGrp="1"/>
          </p:cNvSpPr>
          <p:nvPr/>
        </p:nvSpPr>
        <p:spPr>
          <a:xfrm xmlns:a="http://schemas.openxmlformats.org/drawingml/2006/main">
            <a:off x="10576084" y="4791075"/>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F95AEC6C-24CC-4B9D-BE3F-FEAD45D053BD}"/>
              </a:ext>
            </a:extLst>
          </p:cNvPr>
          <p:cNvSpPr>
            <a:spLocks xmlns:a="http://schemas.openxmlformats.org/drawingml/2006/main" noGrp="1"/>
          </p:cNvSpPr>
          <p:nvPr/>
        </p:nvSpPr>
        <p:spPr>
          <a:xfrm xmlns:a="http://schemas.openxmlformats.org/drawingml/2006/main">
            <a:off x="10928509" y="4791075"/>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EB595565-FD5F-4E54-9926-B850CEA79351}"/>
              </a:ext>
            </a:extLst>
          </p:cNvPr>
          <p:cNvSpPr>
            <a:spLocks xmlns:a="http://schemas.openxmlformats.org/drawingml/2006/main" noGrp="1"/>
          </p:cNvSpPr>
          <p:nvPr/>
        </p:nvSpPr>
        <p:spPr>
          <a:xfrm xmlns:a="http://schemas.openxmlformats.org/drawingml/2006/main">
            <a:off x="9499759"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3EAEF977-0395-4597-837B-3C8F141BC79C}"/>
              </a:ext>
            </a:extLst>
          </p:cNvPr>
          <p:cNvSpPr>
            <a:spLocks xmlns:a="http://schemas.openxmlformats.org/drawingml/2006/main" noGrp="1"/>
          </p:cNvSpPr>
          <p:nvPr/>
        </p:nvSpPr>
        <p:spPr>
          <a:xfrm xmlns:a="http://schemas.openxmlformats.org/drawingml/2006/main">
            <a:off x="9709309" y="48672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D3A99809-1726-4E2F-9069-2EB337134F4D}"/>
              </a:ext>
            </a:extLst>
          </p:cNvPr>
          <p:cNvSpPr>
            <a:spLocks xmlns:a="http://schemas.openxmlformats.org/drawingml/2006/main" noGrp="1"/>
          </p:cNvSpPr>
          <p:nvPr/>
        </p:nvSpPr>
        <p:spPr>
          <a:xfrm xmlns:a="http://schemas.openxmlformats.org/drawingml/2006/main">
            <a:off x="9852184" y="48672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9758B5D3-8E67-4F08-8F04-697A9CF4BB2A}"/>
              </a:ext>
            </a:extLst>
          </p:cNvPr>
          <p:cNvSpPr>
            <a:spLocks xmlns:a="http://schemas.openxmlformats.org/drawingml/2006/main" noGrp="1"/>
          </p:cNvSpPr>
          <p:nvPr/>
        </p:nvSpPr>
        <p:spPr>
          <a:xfrm xmlns:a="http://schemas.openxmlformats.org/drawingml/2006/main">
            <a:off x="10071259"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4DC9D21B-01EC-4A09-A484-9573CF14A154}"/>
              </a:ext>
            </a:extLst>
          </p:cNvPr>
          <p:cNvSpPr>
            <a:spLocks xmlns:a="http://schemas.openxmlformats.org/drawingml/2006/main" noGrp="1"/>
          </p:cNvSpPr>
          <p:nvPr/>
        </p:nvSpPr>
        <p:spPr>
          <a:xfrm xmlns:a="http://schemas.openxmlformats.org/drawingml/2006/main">
            <a:off x="10290334" y="479107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7AAB5C31-9296-426E-BC77-39B1FD528505}"/>
              </a:ext>
            </a:extLst>
          </p:cNvPr>
          <p:cNvSpPr>
            <a:spLocks xmlns:a="http://schemas.openxmlformats.org/drawingml/2006/main" noGrp="1"/>
          </p:cNvSpPr>
          <p:nvPr/>
        </p:nvSpPr>
        <p:spPr>
          <a:xfrm xmlns:a="http://schemas.openxmlformats.org/drawingml/2006/main">
            <a:off x="10499884"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13C48126-B091-44AD-84BD-AA93684AA138}"/>
              </a:ext>
            </a:extLst>
          </p:cNvPr>
          <p:cNvSpPr>
            <a:spLocks xmlns:a="http://schemas.openxmlformats.org/drawingml/2006/main" noGrp="1"/>
          </p:cNvSpPr>
          <p:nvPr/>
        </p:nvSpPr>
        <p:spPr>
          <a:xfrm xmlns:a="http://schemas.openxmlformats.org/drawingml/2006/main">
            <a:off x="10718959"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E126F408-1949-4B15-85C5-50F031BFB3E2}"/>
              </a:ext>
            </a:extLst>
          </p:cNvPr>
          <p:cNvSpPr>
            <a:spLocks xmlns:a="http://schemas.openxmlformats.org/drawingml/2006/main" noGrp="1"/>
          </p:cNvSpPr>
          <p:nvPr/>
        </p:nvSpPr>
        <p:spPr>
          <a:xfrm xmlns:a="http://schemas.openxmlformats.org/drawingml/2006/main">
            <a:off x="10861834"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E7514183-D6BC-49B8-96DB-24FE42E65CC1}"/>
              </a:ext>
            </a:extLst>
          </p:cNvPr>
          <p:cNvSpPr>
            <a:spLocks xmlns:a="http://schemas.openxmlformats.org/drawingml/2006/main" noGrp="1"/>
          </p:cNvSpPr>
          <p:nvPr/>
        </p:nvSpPr>
        <p:spPr>
          <a:xfrm xmlns:a="http://schemas.openxmlformats.org/drawingml/2006/main">
            <a:off x="11004709"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DE96454C-F7D5-4C28-A3E8-3FD22D25312A}"/>
              </a:ext>
            </a:extLst>
          </p:cNvPr>
          <p:cNvSpPr>
            <a:spLocks xmlns:a="http://schemas.openxmlformats.org/drawingml/2006/main" noGrp="1"/>
          </p:cNvSpPr>
          <p:nvPr/>
        </p:nvSpPr>
        <p:spPr>
          <a:xfrm xmlns:a="http://schemas.openxmlformats.org/drawingml/2006/main">
            <a:off x="9566434"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AC641E47-DE83-4C0B-B126-2B2636C7603F}"/>
              </a:ext>
            </a:extLst>
          </p:cNvPr>
          <p:cNvSpPr>
            <a:spLocks xmlns:a="http://schemas.openxmlformats.org/drawingml/2006/main" noGrp="1"/>
          </p:cNvSpPr>
          <p:nvPr/>
        </p:nvSpPr>
        <p:spPr>
          <a:xfrm xmlns:a="http://schemas.openxmlformats.org/drawingml/2006/main">
            <a:off x="978550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258AECAE-C661-4437-866C-DD1FB7092882}"/>
              </a:ext>
            </a:extLst>
          </p:cNvPr>
          <p:cNvSpPr>
            <a:spLocks xmlns:a="http://schemas.openxmlformats.org/drawingml/2006/main" noGrp="1"/>
          </p:cNvSpPr>
          <p:nvPr/>
        </p:nvSpPr>
        <p:spPr>
          <a:xfrm xmlns:a="http://schemas.openxmlformats.org/drawingml/2006/main">
            <a:off x="999505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1E615698-603A-4786-BFE3-0C2355A109ED}"/>
              </a:ext>
            </a:extLst>
          </p:cNvPr>
          <p:cNvSpPr>
            <a:spLocks xmlns:a="http://schemas.openxmlformats.org/drawingml/2006/main" noGrp="1"/>
          </p:cNvSpPr>
          <p:nvPr/>
        </p:nvSpPr>
        <p:spPr>
          <a:xfrm xmlns:a="http://schemas.openxmlformats.org/drawingml/2006/main">
            <a:off x="10290334" y="4933950"/>
            <a:ext cx="6381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931B2007-4738-4535-8662-711A37FC8646}"/>
              </a:ext>
            </a:extLst>
          </p:cNvPr>
          <p:cNvSpPr>
            <a:spLocks xmlns:a="http://schemas.openxmlformats.org/drawingml/2006/main" noGrp="1"/>
          </p:cNvSpPr>
          <p:nvPr/>
        </p:nvSpPr>
        <p:spPr>
          <a:xfrm xmlns:a="http://schemas.openxmlformats.org/drawingml/2006/main">
            <a:off x="1100470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682DEA82-6E09-4B33-880B-70E1B730261D}"/>
              </a:ext>
            </a:extLst>
          </p:cNvPr>
          <p:cNvSpPr>
            <a:spLocks xmlns:a="http://schemas.openxmlformats.org/drawingml/2006/main" noGrp="1"/>
          </p:cNvSpPr>
          <p:nvPr/>
        </p:nvSpPr>
        <p:spPr>
          <a:xfrm xmlns:a="http://schemas.openxmlformats.org/drawingml/2006/main">
            <a:off x="9642634"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CC6F22D3-2D86-446D-9992-10A1D5476CDF}"/>
              </a:ext>
            </a:extLst>
          </p:cNvPr>
          <p:cNvSpPr>
            <a:spLocks xmlns:a="http://schemas.openxmlformats.org/drawingml/2006/main" noGrp="1"/>
          </p:cNvSpPr>
          <p:nvPr/>
        </p:nvSpPr>
        <p:spPr>
          <a:xfrm xmlns:a="http://schemas.openxmlformats.org/drawingml/2006/main">
            <a:off x="9995059" y="5010150"/>
            <a:ext cx="2952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DE3AE6EE-6B73-460E-8183-80AF655EDAE6}"/>
              </a:ext>
            </a:extLst>
          </p:cNvPr>
          <p:cNvSpPr>
            <a:spLocks xmlns:a="http://schemas.openxmlformats.org/drawingml/2006/main" noGrp="1"/>
          </p:cNvSpPr>
          <p:nvPr/>
        </p:nvSpPr>
        <p:spPr>
          <a:xfrm xmlns:a="http://schemas.openxmlformats.org/drawingml/2006/main">
            <a:off x="10499884"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10E3E1C1-0432-4600-B98D-AA742BA53C0F}"/>
              </a:ext>
            </a:extLst>
          </p:cNvPr>
          <p:cNvSpPr>
            <a:spLocks xmlns:a="http://schemas.openxmlformats.org/drawingml/2006/main" noGrp="1"/>
          </p:cNvSpPr>
          <p:nvPr/>
        </p:nvSpPr>
        <p:spPr>
          <a:xfrm xmlns:a="http://schemas.openxmlformats.org/drawingml/2006/main">
            <a:off x="10718959"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3278DF17-2489-44ED-BD88-213FCC737559}"/>
              </a:ext>
            </a:extLst>
          </p:cNvPr>
          <p:cNvSpPr>
            <a:spLocks xmlns:a="http://schemas.openxmlformats.org/drawingml/2006/main" noGrp="1"/>
          </p:cNvSpPr>
          <p:nvPr/>
        </p:nvSpPr>
        <p:spPr>
          <a:xfrm xmlns:a="http://schemas.openxmlformats.org/drawingml/2006/main">
            <a:off x="11071384" y="50101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C1D74002-EF20-47FA-8421-7BD341FBC037}"/>
              </a:ext>
            </a:extLst>
          </p:cNvPr>
          <p:cNvSpPr>
            <a:spLocks xmlns:a="http://schemas.openxmlformats.org/drawingml/2006/main" noGrp="1"/>
          </p:cNvSpPr>
          <p:nvPr/>
        </p:nvSpPr>
        <p:spPr>
          <a:xfrm xmlns:a="http://schemas.openxmlformats.org/drawingml/2006/main">
            <a:off x="9356884" y="4867275"/>
            <a:ext cx="66675" cy="2857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359F5611-0CFA-4017-A62B-98F45CDD3A8F}"/>
              </a:ext>
            </a:extLst>
          </p:cNvPr>
          <p:cNvSpPr>
            <a:spLocks xmlns:a="http://schemas.openxmlformats.org/drawingml/2006/main" noGrp="1"/>
          </p:cNvSpPr>
          <p:nvPr/>
        </p:nvSpPr>
        <p:spPr>
          <a:xfrm xmlns:a="http://schemas.openxmlformats.org/drawingml/2006/main">
            <a:off x="9499759" y="5076825"/>
            <a:ext cx="42862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71BAA4FB-9200-4409-BFB6-108C053898ED}"/>
              </a:ext>
            </a:extLst>
          </p:cNvPr>
          <p:cNvSpPr>
            <a:spLocks xmlns:a="http://schemas.openxmlformats.org/drawingml/2006/main" noGrp="1"/>
          </p:cNvSpPr>
          <p:nvPr/>
        </p:nvSpPr>
        <p:spPr>
          <a:xfrm xmlns:a="http://schemas.openxmlformats.org/drawingml/2006/main">
            <a:off x="9995059" y="50768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DEEFD63A-FFBD-42E7-86DD-31973041DF77}"/>
              </a:ext>
            </a:extLst>
          </p:cNvPr>
          <p:cNvSpPr>
            <a:spLocks xmlns:a="http://schemas.openxmlformats.org/drawingml/2006/main" noGrp="1"/>
          </p:cNvSpPr>
          <p:nvPr/>
        </p:nvSpPr>
        <p:spPr>
          <a:xfrm xmlns:a="http://schemas.openxmlformats.org/drawingml/2006/main">
            <a:off x="10290334" y="50768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443A0DFD-F718-4FAF-B4C7-B97A20376465}"/>
              </a:ext>
            </a:extLst>
          </p:cNvPr>
          <p:cNvSpPr>
            <a:spLocks xmlns:a="http://schemas.openxmlformats.org/drawingml/2006/main" noGrp="1"/>
          </p:cNvSpPr>
          <p:nvPr/>
        </p:nvSpPr>
        <p:spPr>
          <a:xfrm xmlns:a="http://schemas.openxmlformats.org/drawingml/2006/main">
            <a:off x="10499884" y="5076825"/>
            <a:ext cx="3619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312CF70C-3ED3-43CA-A285-D65584F98F13}"/>
              </a:ext>
            </a:extLst>
          </p:cNvPr>
          <p:cNvSpPr>
            <a:spLocks xmlns:a="http://schemas.openxmlformats.org/drawingml/2006/main" noGrp="1"/>
          </p:cNvSpPr>
          <p:nvPr/>
        </p:nvSpPr>
        <p:spPr>
          <a:xfrm xmlns:a="http://schemas.openxmlformats.org/drawingml/2006/main">
            <a:off x="10928509" y="507682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7571CABF-AD6F-42D6-823F-7D0475D8EABB}"/>
              </a:ext>
            </a:extLst>
          </p:cNvPr>
          <p:cNvSpPr>
            <a:spLocks xmlns:a="http://schemas.openxmlformats.org/drawingml/2006/main" noGrp="1"/>
          </p:cNvSpPr>
          <p:nvPr/>
        </p:nvSpPr>
        <p:spPr>
          <a:xfrm xmlns:a="http://schemas.openxmlformats.org/drawingml/2006/main">
            <a:off x="9928384" y="51530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CCF02CD6-5B89-4A9A-9808-0560C333A96E}"/>
              </a:ext>
            </a:extLst>
          </p:cNvPr>
          <p:cNvSpPr>
            <a:spLocks xmlns:a="http://schemas.openxmlformats.org/drawingml/2006/main" noGrp="1"/>
          </p:cNvSpPr>
          <p:nvPr/>
        </p:nvSpPr>
        <p:spPr>
          <a:xfrm xmlns:a="http://schemas.openxmlformats.org/drawingml/2006/main">
            <a:off x="10071259"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28F968E9-F441-4BEE-9567-42DC174D349C}"/>
              </a:ext>
            </a:extLst>
          </p:cNvPr>
          <p:cNvSpPr>
            <a:spLocks xmlns:a="http://schemas.openxmlformats.org/drawingml/2006/main" noGrp="1"/>
          </p:cNvSpPr>
          <p:nvPr/>
        </p:nvSpPr>
        <p:spPr>
          <a:xfrm xmlns:a="http://schemas.openxmlformats.org/drawingml/2006/main">
            <a:off x="10433209"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18FCE6F1-87BA-418B-8D33-309B4BF4AF39}"/>
              </a:ext>
            </a:extLst>
          </p:cNvPr>
          <p:cNvSpPr>
            <a:spLocks xmlns:a="http://schemas.openxmlformats.org/drawingml/2006/main" noGrp="1"/>
          </p:cNvSpPr>
          <p:nvPr/>
        </p:nvSpPr>
        <p:spPr>
          <a:xfrm xmlns:a="http://schemas.openxmlformats.org/drawingml/2006/main">
            <a:off x="10785634"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F5435C7E-C484-4565-83FA-AEE08D51DF4D}"/>
              </a:ext>
            </a:extLst>
          </p:cNvPr>
          <p:cNvSpPr>
            <a:spLocks xmlns:a="http://schemas.openxmlformats.org/drawingml/2006/main" noGrp="1"/>
          </p:cNvSpPr>
          <p:nvPr/>
        </p:nvSpPr>
        <p:spPr>
          <a:xfrm xmlns:a="http://schemas.openxmlformats.org/drawingml/2006/main">
            <a:off x="9356884" y="5219700"/>
            <a:ext cx="4953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E0F2BE6D-886C-4E98-8796-3245D62A7A51}"/>
              </a:ext>
            </a:extLst>
          </p:cNvPr>
          <p:cNvSpPr>
            <a:spLocks xmlns:a="http://schemas.openxmlformats.org/drawingml/2006/main" noGrp="1"/>
          </p:cNvSpPr>
          <p:nvPr/>
        </p:nvSpPr>
        <p:spPr>
          <a:xfrm xmlns:a="http://schemas.openxmlformats.org/drawingml/2006/main">
            <a:off x="9928384" y="5219700"/>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02E843E6-77D5-4871-986E-32C51E3BC9ED}"/>
              </a:ext>
            </a:extLst>
          </p:cNvPr>
          <p:cNvSpPr>
            <a:spLocks xmlns:a="http://schemas.openxmlformats.org/drawingml/2006/main" noGrp="1"/>
          </p:cNvSpPr>
          <p:nvPr/>
        </p:nvSpPr>
        <p:spPr>
          <a:xfrm xmlns:a="http://schemas.openxmlformats.org/drawingml/2006/main">
            <a:off x="10290334" y="5219700"/>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C3CC1802-BE84-4454-B362-E10C874DEE9D}"/>
              </a:ext>
            </a:extLst>
          </p:cNvPr>
          <p:cNvSpPr>
            <a:spLocks xmlns:a="http://schemas.openxmlformats.org/drawingml/2006/main" noGrp="1"/>
          </p:cNvSpPr>
          <p:nvPr/>
        </p:nvSpPr>
        <p:spPr>
          <a:xfrm xmlns:a="http://schemas.openxmlformats.org/drawingml/2006/main">
            <a:off x="10642759" y="52197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E93CCBF5-F636-4912-B72D-EB96A138EE2E}"/>
              </a:ext>
            </a:extLst>
          </p:cNvPr>
          <p:cNvSpPr>
            <a:spLocks xmlns:a="http://schemas.openxmlformats.org/drawingml/2006/main" noGrp="1"/>
          </p:cNvSpPr>
          <p:nvPr/>
        </p:nvSpPr>
        <p:spPr>
          <a:xfrm xmlns:a="http://schemas.openxmlformats.org/drawingml/2006/main">
            <a:off x="10785634" y="52197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BF4F0071-A020-4F66-81AF-A421F8A370B5}"/>
              </a:ext>
            </a:extLst>
          </p:cNvPr>
          <p:cNvSpPr>
            <a:spLocks xmlns:a="http://schemas.openxmlformats.org/drawingml/2006/main" noGrp="1"/>
          </p:cNvSpPr>
          <p:nvPr/>
        </p:nvSpPr>
        <p:spPr>
          <a:xfrm xmlns:a="http://schemas.openxmlformats.org/drawingml/2006/main">
            <a:off x="10928509" y="5219700"/>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ECD77AC7-A762-419B-A461-1BADFDC7E7CB}"/>
              </a:ext>
            </a:extLst>
          </p:cNvPr>
          <p:cNvSpPr>
            <a:spLocks xmlns:a="http://schemas.openxmlformats.org/drawingml/2006/main" noGrp="1"/>
          </p:cNvSpPr>
          <p:nvPr/>
        </p:nvSpPr>
        <p:spPr>
          <a:xfrm xmlns:a="http://schemas.openxmlformats.org/drawingml/2006/main">
            <a:off x="10137934" y="52959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5A305F75-A101-4A02-9FFA-F396F568EEE0}"/>
              </a:ext>
            </a:extLst>
          </p:cNvPr>
          <p:cNvSpPr>
            <a:spLocks xmlns:a="http://schemas.openxmlformats.org/drawingml/2006/main" noGrp="1"/>
          </p:cNvSpPr>
          <p:nvPr/>
        </p:nvSpPr>
        <p:spPr>
          <a:xfrm xmlns:a="http://schemas.openxmlformats.org/drawingml/2006/main">
            <a:off x="10357009" y="52959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1919C583-EB6F-4024-80F2-4511C61CE522}"/>
              </a:ext>
            </a:extLst>
          </p:cNvPr>
          <p:cNvSpPr>
            <a:spLocks xmlns:a="http://schemas.openxmlformats.org/drawingml/2006/main" noGrp="1"/>
          </p:cNvSpPr>
          <p:nvPr/>
        </p:nvSpPr>
        <p:spPr>
          <a:xfrm xmlns:a="http://schemas.openxmlformats.org/drawingml/2006/main">
            <a:off x="10499884" y="521970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69791CC1-757E-44E7-9EE2-83B4C38E15EA}"/>
              </a:ext>
            </a:extLst>
          </p:cNvPr>
          <p:cNvSpPr>
            <a:spLocks xmlns:a="http://schemas.openxmlformats.org/drawingml/2006/main" noGrp="1"/>
          </p:cNvSpPr>
          <p:nvPr/>
        </p:nvSpPr>
        <p:spPr>
          <a:xfrm xmlns:a="http://schemas.openxmlformats.org/drawingml/2006/main">
            <a:off x="10785634" y="52959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E05C16AB-04C6-4C33-8DC1-FAA83580E33D}"/>
              </a:ext>
            </a:extLst>
          </p:cNvPr>
          <p:cNvSpPr>
            <a:spLocks xmlns:a="http://schemas.openxmlformats.org/drawingml/2006/main" noGrp="1"/>
          </p:cNvSpPr>
          <p:nvPr/>
        </p:nvSpPr>
        <p:spPr>
          <a:xfrm xmlns:a="http://schemas.openxmlformats.org/drawingml/2006/main">
            <a:off x="10071259" y="5362575"/>
            <a:ext cx="7905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873E40FE-E0E5-4194-B987-12D8FC150AD3}"/>
              </a:ext>
            </a:extLst>
          </p:cNvPr>
          <p:cNvSpPr>
            <a:spLocks xmlns:a="http://schemas.openxmlformats.org/drawingml/2006/main" noGrp="1"/>
          </p:cNvSpPr>
          <p:nvPr/>
        </p:nvSpPr>
        <p:spPr>
          <a:xfrm xmlns:a="http://schemas.openxmlformats.org/drawingml/2006/main">
            <a:off x="10928509" y="53625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D2BF23A0-D031-40B5-9716-B267DF13FC02}"/>
              </a:ext>
            </a:extLst>
          </p:cNvPr>
          <p:cNvSpPr>
            <a:spLocks xmlns:a="http://schemas.openxmlformats.org/drawingml/2006/main" noGrp="1"/>
          </p:cNvSpPr>
          <p:nvPr/>
        </p:nvSpPr>
        <p:spPr>
          <a:xfrm xmlns:a="http://schemas.openxmlformats.org/drawingml/2006/main">
            <a:off x="9928384" y="536257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A7EDCDED-710B-4CD3-9D2A-84CB34BB88A2}"/>
              </a:ext>
            </a:extLst>
          </p:cNvPr>
          <p:cNvSpPr>
            <a:spLocks xmlns:a="http://schemas.openxmlformats.org/drawingml/2006/main" noGrp="1"/>
          </p:cNvSpPr>
          <p:nvPr/>
        </p:nvSpPr>
        <p:spPr>
          <a:xfrm xmlns:a="http://schemas.openxmlformats.org/drawingml/2006/main">
            <a:off x="10137934" y="543877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758B6B7E-73EE-4443-BDB6-195C93FF23FE}"/>
              </a:ext>
            </a:extLst>
          </p:cNvPr>
          <p:cNvSpPr>
            <a:spLocks xmlns:a="http://schemas.openxmlformats.org/drawingml/2006/main" noGrp="1"/>
          </p:cNvSpPr>
          <p:nvPr/>
        </p:nvSpPr>
        <p:spPr>
          <a:xfrm xmlns:a="http://schemas.openxmlformats.org/drawingml/2006/main">
            <a:off x="10433209" y="54387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B80A6E4D-B6FD-415D-A7D4-DF102C1CBC0C}"/>
              </a:ext>
            </a:extLst>
          </p:cNvPr>
          <p:cNvSpPr>
            <a:spLocks xmlns:a="http://schemas.openxmlformats.org/drawingml/2006/main" noGrp="1"/>
          </p:cNvSpPr>
          <p:nvPr/>
        </p:nvSpPr>
        <p:spPr>
          <a:xfrm xmlns:a="http://schemas.openxmlformats.org/drawingml/2006/main">
            <a:off x="10642759" y="54387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85112FD4-2E46-42C8-8A89-316108C0F2A9}"/>
              </a:ext>
            </a:extLst>
          </p:cNvPr>
          <p:cNvSpPr>
            <a:spLocks xmlns:a="http://schemas.openxmlformats.org/drawingml/2006/main" noGrp="1"/>
          </p:cNvSpPr>
          <p:nvPr/>
        </p:nvSpPr>
        <p:spPr>
          <a:xfrm xmlns:a="http://schemas.openxmlformats.org/drawingml/2006/main">
            <a:off x="10785634" y="5438775"/>
            <a:ext cx="3619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07BA50C0-AE0D-46F7-B94C-CE63601992C1}"/>
              </a:ext>
            </a:extLst>
          </p:cNvPr>
          <p:cNvSpPr>
            <a:spLocks xmlns:a="http://schemas.openxmlformats.org/drawingml/2006/main" noGrp="1"/>
          </p:cNvSpPr>
          <p:nvPr/>
        </p:nvSpPr>
        <p:spPr>
          <a:xfrm xmlns:a="http://schemas.openxmlformats.org/drawingml/2006/main">
            <a:off x="9499759" y="5362575"/>
            <a:ext cx="209550" cy="2190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6DCF2A06-BAA0-4E95-BC28-BCDF35BF09F8}"/>
              </a:ext>
            </a:extLst>
          </p:cNvPr>
          <p:cNvSpPr>
            <a:spLocks xmlns:a="http://schemas.openxmlformats.org/drawingml/2006/main" noGrp="1"/>
          </p:cNvSpPr>
          <p:nvPr/>
        </p:nvSpPr>
        <p:spPr>
          <a:xfrm xmlns:a="http://schemas.openxmlformats.org/drawingml/2006/main">
            <a:off x="9928384" y="55054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B990636A-2F16-41A3-9B47-F64350FD45FA}"/>
              </a:ext>
            </a:extLst>
          </p:cNvPr>
          <p:cNvSpPr>
            <a:spLocks xmlns:a="http://schemas.openxmlformats.org/drawingml/2006/main" noGrp="1"/>
          </p:cNvSpPr>
          <p:nvPr/>
        </p:nvSpPr>
        <p:spPr>
          <a:xfrm xmlns:a="http://schemas.openxmlformats.org/drawingml/2006/main">
            <a:off x="10290334" y="5505450"/>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279EA31E-DBD2-477C-A33D-1CF5EB456934}"/>
              </a:ext>
            </a:extLst>
          </p:cNvPr>
          <p:cNvSpPr>
            <a:spLocks xmlns:a="http://schemas.openxmlformats.org/drawingml/2006/main" noGrp="1"/>
          </p:cNvSpPr>
          <p:nvPr/>
        </p:nvSpPr>
        <p:spPr>
          <a:xfrm xmlns:a="http://schemas.openxmlformats.org/drawingml/2006/main">
            <a:off x="10861834" y="55054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A9EF7768-B3D2-445C-A346-A4C3F1504DEF}"/>
              </a:ext>
            </a:extLst>
          </p:cNvPr>
          <p:cNvSpPr>
            <a:spLocks xmlns:a="http://schemas.openxmlformats.org/drawingml/2006/main" noGrp="1"/>
          </p:cNvSpPr>
          <p:nvPr/>
        </p:nvSpPr>
        <p:spPr>
          <a:xfrm xmlns:a="http://schemas.openxmlformats.org/drawingml/2006/main">
            <a:off x="9356884" y="5295900"/>
            <a:ext cx="66675" cy="35242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2B3E44C8-29C7-477C-9F30-612086811207}"/>
              </a:ext>
            </a:extLst>
          </p:cNvPr>
          <p:cNvSpPr>
            <a:spLocks xmlns:a="http://schemas.openxmlformats.org/drawingml/2006/main" noGrp="1"/>
          </p:cNvSpPr>
          <p:nvPr/>
        </p:nvSpPr>
        <p:spPr>
          <a:xfrm xmlns:a="http://schemas.openxmlformats.org/drawingml/2006/main">
            <a:off x="9785509" y="5295900"/>
            <a:ext cx="66675" cy="35242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CAD77AB3-1BE9-42B8-9CD6-EA073E470B75}"/>
              </a:ext>
            </a:extLst>
          </p:cNvPr>
          <p:cNvSpPr>
            <a:spLocks xmlns:a="http://schemas.openxmlformats.org/drawingml/2006/main" noGrp="1"/>
          </p:cNvSpPr>
          <p:nvPr/>
        </p:nvSpPr>
        <p:spPr>
          <a:xfrm xmlns:a="http://schemas.openxmlformats.org/drawingml/2006/main">
            <a:off x="10071259" y="5581650"/>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4DFB30AA-46CD-4CCB-8805-65080758C7EA}"/>
              </a:ext>
            </a:extLst>
          </p:cNvPr>
          <p:cNvSpPr>
            <a:spLocks xmlns:a="http://schemas.openxmlformats.org/drawingml/2006/main" noGrp="1"/>
          </p:cNvSpPr>
          <p:nvPr/>
        </p:nvSpPr>
        <p:spPr>
          <a:xfrm xmlns:a="http://schemas.openxmlformats.org/drawingml/2006/main">
            <a:off x="10357009" y="5581650"/>
            <a:ext cx="2857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A8758BFD-F9AA-4F45-88E3-2B8EC508DD31}"/>
              </a:ext>
            </a:extLst>
          </p:cNvPr>
          <p:cNvSpPr>
            <a:spLocks xmlns:a="http://schemas.openxmlformats.org/drawingml/2006/main" noGrp="1"/>
          </p:cNvSpPr>
          <p:nvPr/>
        </p:nvSpPr>
        <p:spPr>
          <a:xfrm xmlns:a="http://schemas.openxmlformats.org/drawingml/2006/main">
            <a:off x="10718959" y="5581650"/>
            <a:ext cx="2095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44FECB43-039E-47D4-94DE-D356C19D7EE2}"/>
              </a:ext>
            </a:extLst>
          </p:cNvPr>
          <p:cNvSpPr>
            <a:spLocks xmlns:a="http://schemas.openxmlformats.org/drawingml/2006/main" noGrp="1"/>
          </p:cNvSpPr>
          <p:nvPr/>
        </p:nvSpPr>
        <p:spPr>
          <a:xfrm xmlns:a="http://schemas.openxmlformats.org/drawingml/2006/main">
            <a:off x="11071384" y="550545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F01F0B9A-BA37-46C3-9834-8EC5806FF979}"/>
              </a:ext>
            </a:extLst>
          </p:cNvPr>
          <p:cNvSpPr>
            <a:spLocks xmlns:a="http://schemas.openxmlformats.org/drawingml/2006/main" noGrp="1"/>
          </p:cNvSpPr>
          <p:nvPr/>
        </p:nvSpPr>
        <p:spPr>
          <a:xfrm xmlns:a="http://schemas.openxmlformats.org/drawingml/2006/main">
            <a:off x="9356884" y="5648325"/>
            <a:ext cx="4953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29A1CC70-3B67-49B5-8AA9-D11EF6826066}"/>
              </a:ext>
            </a:extLst>
          </p:cNvPr>
          <p:cNvSpPr>
            <a:spLocks xmlns:a="http://schemas.openxmlformats.org/drawingml/2006/main" noGrp="1"/>
          </p:cNvSpPr>
          <p:nvPr/>
        </p:nvSpPr>
        <p:spPr>
          <a:xfrm xmlns:a="http://schemas.openxmlformats.org/drawingml/2006/main">
            <a:off x="9928384" y="55816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214631C4-FD5B-4F19-BBD7-14D6A6F3C555}"/>
              </a:ext>
            </a:extLst>
          </p:cNvPr>
          <p:cNvSpPr>
            <a:spLocks xmlns:a="http://schemas.openxmlformats.org/drawingml/2006/main" noGrp="1"/>
          </p:cNvSpPr>
          <p:nvPr/>
        </p:nvSpPr>
        <p:spPr>
          <a:xfrm xmlns:a="http://schemas.openxmlformats.org/drawingml/2006/main">
            <a:off x="10137934" y="5648325"/>
            <a:ext cx="2952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EDA4A181-FE57-4D8E-A8B9-7130BDF82029}"/>
              </a:ext>
            </a:extLst>
          </p:cNvPr>
          <p:cNvSpPr>
            <a:spLocks xmlns:a="http://schemas.openxmlformats.org/drawingml/2006/main" noGrp="1"/>
          </p:cNvSpPr>
          <p:nvPr/>
        </p:nvSpPr>
        <p:spPr>
          <a:xfrm xmlns:a="http://schemas.openxmlformats.org/drawingml/2006/main">
            <a:off x="10718959" y="5648325"/>
            <a:ext cx="42862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4FFA668F-6C9A-4834-86B6-B54F0E200A2B}"/>
              </a:ext>
            </a:extLst>
          </p:cNvPr>
          <p:cNvSpPr>
            <a:spLocks xmlns:a="http://schemas.openxmlformats.org/drawingml/2006/main" noGrp="1"/>
          </p:cNvSpPr>
          <p:nvPr/>
        </p:nvSpPr>
        <p:spPr>
          <a:xfrm xmlns:a="http://schemas.openxmlformats.org/drawingml/2006/main">
            <a:off x="9356884" y="3933825"/>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DCDACDEF-A1A2-473F-8B97-5C1DF5EB435A}"/>
              </a:ext>
            </a:extLst>
          </p:cNvPr>
          <p:cNvSpPr>
            <a:spLocks xmlns:a="http://schemas.openxmlformats.org/drawingml/2006/main" noGrp="1"/>
          </p:cNvSpPr>
          <p:nvPr/>
        </p:nvSpPr>
        <p:spPr>
          <a:xfrm xmlns:a="http://schemas.openxmlformats.org/drawingml/2006/main">
            <a:off x="9995059" y="393382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D27A54E4-322E-44DA-BC8A-97B34B3F16EF}"/>
              </a:ext>
            </a:extLst>
          </p:cNvPr>
          <p:cNvSpPr>
            <a:spLocks xmlns:a="http://schemas.openxmlformats.org/drawingml/2006/main" noGrp="1"/>
          </p:cNvSpPr>
          <p:nvPr/>
        </p:nvSpPr>
        <p:spPr>
          <a:xfrm xmlns:a="http://schemas.openxmlformats.org/drawingml/2006/main">
            <a:off x="10357009" y="393382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FCBE3599-E343-4741-9C49-0D7E27F33241}"/>
              </a:ext>
            </a:extLst>
          </p:cNvPr>
          <p:cNvSpPr>
            <a:spLocks xmlns:a="http://schemas.openxmlformats.org/drawingml/2006/main" noGrp="1"/>
          </p:cNvSpPr>
          <p:nvPr/>
        </p:nvSpPr>
        <p:spPr>
          <a:xfrm xmlns:a="http://schemas.openxmlformats.org/drawingml/2006/main">
            <a:off x="10499884" y="393382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8CB1BF34-C671-49C6-AECB-C3CB49E55687}"/>
              </a:ext>
            </a:extLst>
          </p:cNvPr>
          <p:cNvSpPr>
            <a:spLocks xmlns:a="http://schemas.openxmlformats.org/drawingml/2006/main" noGrp="1"/>
          </p:cNvSpPr>
          <p:nvPr/>
        </p:nvSpPr>
        <p:spPr>
          <a:xfrm xmlns:a="http://schemas.openxmlformats.org/drawingml/2006/main">
            <a:off x="10642759" y="3933825"/>
            <a:ext cx="5048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E7A3D114-FBCB-49D8-89B5-546D1354962C}"/>
              </a:ext>
            </a:extLst>
          </p:cNvPr>
          <p:cNvSpPr>
            <a:spLocks xmlns:a="http://schemas.openxmlformats.org/drawingml/2006/main" noGrp="1"/>
          </p:cNvSpPr>
          <p:nvPr/>
        </p:nvSpPr>
        <p:spPr>
          <a:xfrm xmlns:a="http://schemas.openxmlformats.org/drawingml/2006/main">
            <a:off x="9928384" y="4000500"/>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777E6555-A9F8-4F0A-8CAA-556502D2EAF8}"/>
              </a:ext>
            </a:extLst>
          </p:cNvPr>
          <p:cNvSpPr>
            <a:spLocks xmlns:a="http://schemas.openxmlformats.org/drawingml/2006/main" noGrp="1"/>
          </p:cNvSpPr>
          <p:nvPr/>
        </p:nvSpPr>
        <p:spPr>
          <a:xfrm xmlns:a="http://schemas.openxmlformats.org/drawingml/2006/main">
            <a:off x="10214134" y="40005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EB44A421-5005-4F09-AE83-3924F654BC28}"/>
              </a:ext>
            </a:extLst>
          </p:cNvPr>
          <p:cNvSpPr>
            <a:spLocks xmlns:a="http://schemas.openxmlformats.org/drawingml/2006/main" noGrp="1"/>
          </p:cNvSpPr>
          <p:nvPr/>
        </p:nvSpPr>
        <p:spPr>
          <a:xfrm xmlns:a="http://schemas.openxmlformats.org/drawingml/2006/main">
            <a:off x="10433209" y="40005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51107BBB-9E09-4E60-AE16-FDC27F0CE750}"/>
              </a:ext>
            </a:extLst>
          </p:cNvPr>
          <p:cNvSpPr>
            <a:spLocks xmlns:a="http://schemas.openxmlformats.org/drawingml/2006/main" noGrp="1"/>
          </p:cNvSpPr>
          <p:nvPr/>
        </p:nvSpPr>
        <p:spPr>
          <a:xfrm xmlns:a="http://schemas.openxmlformats.org/drawingml/2006/main">
            <a:off x="9995059" y="40767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BA290B75-C17D-4642-AF21-6AA336CB0439}"/>
              </a:ext>
            </a:extLst>
          </p:cNvPr>
          <p:cNvSpPr>
            <a:spLocks xmlns:a="http://schemas.openxmlformats.org/drawingml/2006/main" noGrp="1"/>
          </p:cNvSpPr>
          <p:nvPr/>
        </p:nvSpPr>
        <p:spPr>
          <a:xfrm xmlns:a="http://schemas.openxmlformats.org/drawingml/2006/main">
            <a:off x="10137934" y="4076700"/>
            <a:ext cx="1524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0B529B9D-FC59-4BF7-9E81-4D1BC4D765D8}"/>
              </a:ext>
            </a:extLst>
          </p:cNvPr>
          <p:cNvSpPr>
            <a:spLocks xmlns:a="http://schemas.openxmlformats.org/drawingml/2006/main" noGrp="1"/>
          </p:cNvSpPr>
          <p:nvPr/>
        </p:nvSpPr>
        <p:spPr>
          <a:xfrm xmlns:a="http://schemas.openxmlformats.org/drawingml/2006/main">
            <a:off x="10357009" y="4076700"/>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5FEEF330-F77E-46E6-8CC5-93F3A87959AB}"/>
              </a:ext>
            </a:extLst>
          </p:cNvPr>
          <p:cNvSpPr>
            <a:spLocks xmlns:a="http://schemas.openxmlformats.org/drawingml/2006/main" noGrp="1"/>
          </p:cNvSpPr>
          <p:nvPr/>
        </p:nvSpPr>
        <p:spPr>
          <a:xfrm xmlns:a="http://schemas.openxmlformats.org/drawingml/2006/main">
            <a:off x="9928384" y="41433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AB548CDA-92E3-46DC-A2C4-F601D4DF7B8F}"/>
              </a:ext>
            </a:extLst>
          </p:cNvPr>
          <p:cNvSpPr>
            <a:spLocks xmlns:a="http://schemas.openxmlformats.org/drawingml/2006/main" noGrp="1"/>
          </p:cNvSpPr>
          <p:nvPr/>
        </p:nvSpPr>
        <p:spPr>
          <a:xfrm xmlns:a="http://schemas.openxmlformats.org/drawingml/2006/main">
            <a:off x="10290334" y="4143375"/>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7CAE21CE-87EB-40B3-BDE3-FC548243A3DF}"/>
              </a:ext>
            </a:extLst>
          </p:cNvPr>
          <p:cNvSpPr>
            <a:spLocks xmlns:a="http://schemas.openxmlformats.org/drawingml/2006/main" noGrp="1"/>
          </p:cNvSpPr>
          <p:nvPr/>
        </p:nvSpPr>
        <p:spPr>
          <a:xfrm xmlns:a="http://schemas.openxmlformats.org/drawingml/2006/main">
            <a:off x="9499759" y="4076700"/>
            <a:ext cx="209550" cy="2095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2933EF75-E52D-406C-9B1C-78F241B61D55}"/>
              </a:ext>
            </a:extLst>
          </p:cNvPr>
          <p:cNvSpPr>
            <a:spLocks xmlns:a="http://schemas.openxmlformats.org/drawingml/2006/main" noGrp="1"/>
          </p:cNvSpPr>
          <p:nvPr/>
        </p:nvSpPr>
        <p:spPr>
          <a:xfrm xmlns:a="http://schemas.openxmlformats.org/drawingml/2006/main">
            <a:off x="10137934" y="42195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61C9A1A8-DB4F-4B49-ADDE-98F0640B0FD0}"/>
              </a:ext>
            </a:extLst>
          </p:cNvPr>
          <p:cNvSpPr>
            <a:spLocks xmlns:a="http://schemas.openxmlformats.org/drawingml/2006/main" noGrp="1"/>
          </p:cNvSpPr>
          <p:nvPr/>
        </p:nvSpPr>
        <p:spPr>
          <a:xfrm xmlns:a="http://schemas.openxmlformats.org/drawingml/2006/main">
            <a:off x="10499884" y="42195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5C4B647E-4916-437C-BDD5-7CA35E4D9F2B}"/>
              </a:ext>
            </a:extLst>
          </p:cNvPr>
          <p:cNvSpPr>
            <a:spLocks xmlns:a="http://schemas.openxmlformats.org/drawingml/2006/main" noGrp="1"/>
          </p:cNvSpPr>
          <p:nvPr/>
        </p:nvSpPr>
        <p:spPr>
          <a:xfrm xmlns:a="http://schemas.openxmlformats.org/drawingml/2006/main">
            <a:off x="10785634" y="4076700"/>
            <a:ext cx="219075" cy="2095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B122CEFF-A122-4807-A5DC-74B8E7299397}"/>
              </a:ext>
            </a:extLst>
          </p:cNvPr>
          <p:cNvSpPr>
            <a:spLocks xmlns:a="http://schemas.openxmlformats.org/drawingml/2006/main" noGrp="1"/>
          </p:cNvSpPr>
          <p:nvPr/>
        </p:nvSpPr>
        <p:spPr>
          <a:xfrm xmlns:a="http://schemas.openxmlformats.org/drawingml/2006/main">
            <a:off x="9356884" y="4000500"/>
            <a:ext cx="66675"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67404E90-6552-450A-AD86-6948F3EEE413}"/>
              </a:ext>
            </a:extLst>
          </p:cNvPr>
          <p:cNvSpPr>
            <a:spLocks xmlns:a="http://schemas.openxmlformats.org/drawingml/2006/main" noGrp="1"/>
          </p:cNvSpPr>
          <p:nvPr/>
        </p:nvSpPr>
        <p:spPr>
          <a:xfrm xmlns:a="http://schemas.openxmlformats.org/drawingml/2006/main">
            <a:off x="9785509" y="4000500"/>
            <a:ext cx="66675"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68CDCE3C-B2C0-451B-910E-65A4210A0837}"/>
              </a:ext>
            </a:extLst>
          </p:cNvPr>
          <p:cNvSpPr>
            <a:spLocks xmlns:a="http://schemas.openxmlformats.org/drawingml/2006/main" noGrp="1"/>
          </p:cNvSpPr>
          <p:nvPr/>
        </p:nvSpPr>
        <p:spPr>
          <a:xfrm xmlns:a="http://schemas.openxmlformats.org/drawingml/2006/main">
            <a:off x="10433209" y="42862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E17C6085-2B93-48FF-8BBD-22F87E14FE62}"/>
              </a:ext>
            </a:extLst>
          </p:cNvPr>
          <p:cNvSpPr>
            <a:spLocks xmlns:a="http://schemas.openxmlformats.org/drawingml/2006/main" noGrp="1"/>
          </p:cNvSpPr>
          <p:nvPr/>
        </p:nvSpPr>
        <p:spPr>
          <a:xfrm xmlns:a="http://schemas.openxmlformats.org/drawingml/2006/main">
            <a:off x="10642759" y="4000500"/>
            <a:ext cx="76200"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902D97BE-1749-423D-90B1-E2239DBD0D6D}"/>
              </a:ext>
            </a:extLst>
          </p:cNvPr>
          <p:cNvSpPr>
            <a:spLocks xmlns:a="http://schemas.openxmlformats.org/drawingml/2006/main" noGrp="1"/>
          </p:cNvSpPr>
          <p:nvPr/>
        </p:nvSpPr>
        <p:spPr>
          <a:xfrm xmlns:a="http://schemas.openxmlformats.org/drawingml/2006/main">
            <a:off x="11071384" y="4000500"/>
            <a:ext cx="76200" cy="3619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57665DEE-0B6E-4CCC-83E8-3970B9CA7BB2}"/>
              </a:ext>
            </a:extLst>
          </p:cNvPr>
          <p:cNvSpPr>
            <a:spLocks xmlns:a="http://schemas.openxmlformats.org/drawingml/2006/main" noGrp="1"/>
          </p:cNvSpPr>
          <p:nvPr/>
        </p:nvSpPr>
        <p:spPr>
          <a:xfrm xmlns:a="http://schemas.openxmlformats.org/drawingml/2006/main">
            <a:off x="9356884" y="4362450"/>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F4FD9E70-C9A4-4BA0-AABA-105A36343D65}"/>
              </a:ext>
            </a:extLst>
          </p:cNvPr>
          <p:cNvSpPr>
            <a:spLocks xmlns:a="http://schemas.openxmlformats.org/drawingml/2006/main" noGrp="1"/>
          </p:cNvSpPr>
          <p:nvPr/>
        </p:nvSpPr>
        <p:spPr>
          <a:xfrm xmlns:a="http://schemas.openxmlformats.org/drawingml/2006/main">
            <a:off x="9928384" y="42862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603C11F1-7308-46EC-B4C6-FD8402A88100}"/>
              </a:ext>
            </a:extLst>
          </p:cNvPr>
          <p:cNvSpPr>
            <a:spLocks xmlns:a="http://schemas.openxmlformats.org/drawingml/2006/main" noGrp="1"/>
          </p:cNvSpPr>
          <p:nvPr/>
        </p:nvSpPr>
        <p:spPr>
          <a:xfrm xmlns:a="http://schemas.openxmlformats.org/drawingml/2006/main">
            <a:off x="10071259" y="42862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35BCA171-F2F3-49F7-8601-2C55B11908A9}"/>
              </a:ext>
            </a:extLst>
          </p:cNvPr>
          <p:cNvSpPr>
            <a:spLocks xmlns:a="http://schemas.openxmlformats.org/drawingml/2006/main" noGrp="1"/>
          </p:cNvSpPr>
          <p:nvPr/>
        </p:nvSpPr>
        <p:spPr>
          <a:xfrm xmlns:a="http://schemas.openxmlformats.org/drawingml/2006/main">
            <a:off x="10357009" y="43624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8F3C83E8-C969-4431-AB14-209F50FC075E}"/>
              </a:ext>
            </a:extLst>
          </p:cNvPr>
          <p:cNvSpPr>
            <a:spLocks xmlns:a="http://schemas.openxmlformats.org/drawingml/2006/main" noGrp="1"/>
          </p:cNvSpPr>
          <p:nvPr/>
        </p:nvSpPr>
        <p:spPr>
          <a:xfrm xmlns:a="http://schemas.openxmlformats.org/drawingml/2006/main">
            <a:off x="10499884" y="43624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FF105A89-E6EC-4DD7-BFF1-0C068574A62F}"/>
              </a:ext>
            </a:extLst>
          </p:cNvPr>
          <p:cNvSpPr>
            <a:spLocks xmlns:a="http://schemas.openxmlformats.org/drawingml/2006/main" noGrp="1"/>
          </p:cNvSpPr>
          <p:nvPr/>
        </p:nvSpPr>
        <p:spPr>
          <a:xfrm xmlns:a="http://schemas.openxmlformats.org/drawingml/2006/main">
            <a:off x="10642759" y="4362450"/>
            <a:ext cx="5048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DC96080F-E72B-478D-8F2E-6F415A5ED2A0}"/>
              </a:ext>
            </a:extLst>
          </p:cNvPr>
          <p:cNvSpPr>
            <a:spLocks xmlns:a="http://schemas.openxmlformats.org/drawingml/2006/main" noGrp="1"/>
          </p:cNvSpPr>
          <p:nvPr/>
        </p:nvSpPr>
        <p:spPr>
          <a:xfrm xmlns:a="http://schemas.openxmlformats.org/drawingml/2006/main">
            <a:off x="10214134" y="436245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238317D7-6EF3-4F63-8617-8BE7E49FBF7D}"/>
              </a:ext>
            </a:extLst>
          </p:cNvPr>
          <p:cNvSpPr>
            <a:spLocks xmlns:a="http://schemas.openxmlformats.org/drawingml/2006/main" noGrp="1"/>
          </p:cNvSpPr>
          <p:nvPr/>
        </p:nvSpPr>
        <p:spPr>
          <a:xfrm xmlns:a="http://schemas.openxmlformats.org/drawingml/2006/main">
            <a:off x="10357009" y="44291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DF940E83-CE02-40BD-9E79-05E25644C85C}"/>
              </a:ext>
            </a:extLst>
          </p:cNvPr>
          <p:cNvSpPr>
            <a:spLocks xmlns:a="http://schemas.openxmlformats.org/drawingml/2006/main" noGrp="1"/>
          </p:cNvSpPr>
          <p:nvPr/>
        </p:nvSpPr>
        <p:spPr>
          <a:xfrm xmlns:a="http://schemas.openxmlformats.org/drawingml/2006/main">
            <a:off x="9356884" y="4505325"/>
            <a:ext cx="3524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E976DD68-31E7-4FED-8515-9DBF5A25633F}"/>
              </a:ext>
            </a:extLst>
          </p:cNvPr>
          <p:cNvSpPr>
            <a:spLocks xmlns:a="http://schemas.openxmlformats.org/drawingml/2006/main" noGrp="1"/>
          </p:cNvSpPr>
          <p:nvPr/>
        </p:nvSpPr>
        <p:spPr>
          <a:xfrm xmlns:a="http://schemas.openxmlformats.org/drawingml/2006/main">
            <a:off x="9785509" y="4505325"/>
            <a:ext cx="35242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E099D391-61BF-458A-B462-027346F5ED57}"/>
              </a:ext>
            </a:extLst>
          </p:cNvPr>
          <p:cNvSpPr>
            <a:spLocks xmlns:a="http://schemas.openxmlformats.org/drawingml/2006/main" noGrp="1"/>
          </p:cNvSpPr>
          <p:nvPr/>
        </p:nvSpPr>
        <p:spPr>
          <a:xfrm xmlns:a="http://schemas.openxmlformats.org/drawingml/2006/main">
            <a:off x="10214134" y="450532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E3C5BA00-4C18-4C75-85F7-4703533C87B7}"/>
              </a:ext>
            </a:extLst>
          </p:cNvPr>
          <p:cNvSpPr>
            <a:spLocks xmlns:a="http://schemas.openxmlformats.org/drawingml/2006/main" noGrp="1"/>
          </p:cNvSpPr>
          <p:nvPr/>
        </p:nvSpPr>
        <p:spPr>
          <a:xfrm xmlns:a="http://schemas.openxmlformats.org/drawingml/2006/main">
            <a:off x="10576084" y="45053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749876E4-9190-405E-9267-9F3101417B7E}"/>
              </a:ext>
            </a:extLst>
          </p:cNvPr>
          <p:cNvSpPr>
            <a:spLocks xmlns:a="http://schemas.openxmlformats.org/drawingml/2006/main" noGrp="1"/>
          </p:cNvSpPr>
          <p:nvPr/>
        </p:nvSpPr>
        <p:spPr>
          <a:xfrm xmlns:a="http://schemas.openxmlformats.org/drawingml/2006/main">
            <a:off x="10861834" y="45053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8C3405FD-9029-4BCF-8CE1-CCDA48D27224}"/>
              </a:ext>
            </a:extLst>
          </p:cNvPr>
          <p:cNvSpPr>
            <a:spLocks xmlns:a="http://schemas.openxmlformats.org/drawingml/2006/main" noGrp="1"/>
          </p:cNvSpPr>
          <p:nvPr/>
        </p:nvSpPr>
        <p:spPr>
          <a:xfrm xmlns:a="http://schemas.openxmlformats.org/drawingml/2006/main">
            <a:off x="9423559" y="45720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42205305-5157-4737-B084-F29A5CF7C96E}"/>
              </a:ext>
            </a:extLst>
          </p:cNvPr>
          <p:cNvSpPr>
            <a:spLocks xmlns:a="http://schemas.openxmlformats.org/drawingml/2006/main" noGrp="1"/>
          </p:cNvSpPr>
          <p:nvPr/>
        </p:nvSpPr>
        <p:spPr>
          <a:xfrm xmlns:a="http://schemas.openxmlformats.org/drawingml/2006/main">
            <a:off x="9566434" y="45720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A3D8CC10-7111-4C2C-8C7D-77EDB41B5969}"/>
              </a:ext>
            </a:extLst>
          </p:cNvPr>
          <p:cNvSpPr>
            <a:spLocks xmlns:a="http://schemas.openxmlformats.org/drawingml/2006/main" noGrp="1"/>
          </p:cNvSpPr>
          <p:nvPr/>
        </p:nvSpPr>
        <p:spPr>
          <a:xfrm xmlns:a="http://schemas.openxmlformats.org/drawingml/2006/main">
            <a:off x="9852184" y="4572000"/>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20DD7C21-44D3-4498-A33F-AFF0817FAF68}"/>
              </a:ext>
            </a:extLst>
          </p:cNvPr>
          <p:cNvSpPr>
            <a:spLocks xmlns:a="http://schemas.openxmlformats.org/drawingml/2006/main" noGrp="1"/>
          </p:cNvSpPr>
          <p:nvPr/>
        </p:nvSpPr>
        <p:spPr>
          <a:xfrm xmlns:a="http://schemas.openxmlformats.org/drawingml/2006/main">
            <a:off x="10137934" y="45720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4CA25EC5-8B12-415A-9756-423465A85544}"/>
              </a:ext>
            </a:extLst>
          </p:cNvPr>
          <p:cNvSpPr>
            <a:spLocks xmlns:a="http://schemas.openxmlformats.org/drawingml/2006/main" noGrp="1"/>
          </p:cNvSpPr>
          <p:nvPr/>
        </p:nvSpPr>
        <p:spPr>
          <a:xfrm xmlns:a="http://schemas.openxmlformats.org/drawingml/2006/main">
            <a:off x="10290334" y="4572000"/>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4AE50915-B960-44C4-9FCD-48377AD3D72F}"/>
              </a:ext>
            </a:extLst>
          </p:cNvPr>
          <p:cNvSpPr>
            <a:spLocks xmlns:a="http://schemas.openxmlformats.org/drawingml/2006/main" noGrp="1"/>
          </p:cNvSpPr>
          <p:nvPr/>
        </p:nvSpPr>
        <p:spPr>
          <a:xfrm xmlns:a="http://schemas.openxmlformats.org/drawingml/2006/main">
            <a:off x="10499884" y="457200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CDF3C85A-6A08-4625-AB0A-E2BE0905D278}"/>
              </a:ext>
            </a:extLst>
          </p:cNvPr>
          <p:cNvSpPr>
            <a:spLocks xmlns:a="http://schemas.openxmlformats.org/drawingml/2006/main" noGrp="1"/>
          </p:cNvSpPr>
          <p:nvPr/>
        </p:nvSpPr>
        <p:spPr>
          <a:xfrm xmlns:a="http://schemas.openxmlformats.org/drawingml/2006/main">
            <a:off x="10718959" y="450532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6D6EBA59-2959-489E-A5C4-D9F9C089EFDA}"/>
              </a:ext>
            </a:extLst>
          </p:cNvPr>
          <p:cNvSpPr>
            <a:spLocks xmlns:a="http://schemas.openxmlformats.org/drawingml/2006/main" noGrp="1"/>
          </p:cNvSpPr>
          <p:nvPr/>
        </p:nvSpPr>
        <p:spPr>
          <a:xfrm xmlns:a="http://schemas.openxmlformats.org/drawingml/2006/main">
            <a:off x="11004709" y="450532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001332B1-ED6D-4F84-84F6-47165F141F89}"/>
              </a:ext>
            </a:extLst>
          </p:cNvPr>
          <p:cNvSpPr>
            <a:spLocks xmlns:a="http://schemas.openxmlformats.org/drawingml/2006/main" noGrp="1"/>
          </p:cNvSpPr>
          <p:nvPr/>
        </p:nvSpPr>
        <p:spPr>
          <a:xfrm xmlns:a="http://schemas.openxmlformats.org/drawingml/2006/main">
            <a:off x="9423559" y="4648200"/>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82C3D313-8BB3-490C-96DD-ACB29FDE664F}"/>
              </a:ext>
            </a:extLst>
          </p:cNvPr>
          <p:cNvSpPr>
            <a:spLocks xmlns:a="http://schemas.openxmlformats.org/drawingml/2006/main" noGrp="1"/>
          </p:cNvSpPr>
          <p:nvPr/>
        </p:nvSpPr>
        <p:spPr>
          <a:xfrm xmlns:a="http://schemas.openxmlformats.org/drawingml/2006/main">
            <a:off x="9785509" y="46482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0211581F-3ED9-44C7-9ED1-4FCD711D591B}"/>
              </a:ext>
            </a:extLst>
          </p:cNvPr>
          <p:cNvSpPr>
            <a:spLocks xmlns:a="http://schemas.openxmlformats.org/drawingml/2006/main" noGrp="1"/>
          </p:cNvSpPr>
          <p:nvPr/>
        </p:nvSpPr>
        <p:spPr>
          <a:xfrm xmlns:a="http://schemas.openxmlformats.org/drawingml/2006/main">
            <a:off x="9995059" y="46482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19844F72-697B-4F85-BE78-BF2F18963155}"/>
              </a:ext>
            </a:extLst>
          </p:cNvPr>
          <p:cNvSpPr>
            <a:spLocks xmlns:a="http://schemas.openxmlformats.org/drawingml/2006/main" noGrp="1"/>
          </p:cNvSpPr>
          <p:nvPr/>
        </p:nvSpPr>
        <p:spPr>
          <a:xfrm xmlns:a="http://schemas.openxmlformats.org/drawingml/2006/main">
            <a:off x="10214134" y="46482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4822DB09-09A5-4439-8A5B-D815D231A028}"/>
              </a:ext>
            </a:extLst>
          </p:cNvPr>
          <p:cNvSpPr>
            <a:spLocks xmlns:a="http://schemas.openxmlformats.org/drawingml/2006/main" noGrp="1"/>
          </p:cNvSpPr>
          <p:nvPr/>
        </p:nvSpPr>
        <p:spPr>
          <a:xfrm xmlns:a="http://schemas.openxmlformats.org/drawingml/2006/main">
            <a:off x="10433209" y="4648200"/>
            <a:ext cx="4953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D2835A07-A97D-4E5A-820E-16FBC14D2D1A}"/>
              </a:ext>
            </a:extLst>
          </p:cNvPr>
          <p:cNvSpPr>
            <a:spLocks xmlns:a="http://schemas.openxmlformats.org/drawingml/2006/main" noGrp="1"/>
          </p:cNvSpPr>
          <p:nvPr/>
        </p:nvSpPr>
        <p:spPr>
          <a:xfrm xmlns:a="http://schemas.openxmlformats.org/drawingml/2006/main">
            <a:off x="11004709" y="46482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CF0CCD2D-49F4-472E-9F3A-551CC34A0B6F}"/>
              </a:ext>
            </a:extLst>
          </p:cNvPr>
          <p:cNvSpPr>
            <a:spLocks xmlns:a="http://schemas.openxmlformats.org/drawingml/2006/main" noGrp="1"/>
          </p:cNvSpPr>
          <p:nvPr/>
        </p:nvSpPr>
        <p:spPr>
          <a:xfrm xmlns:a="http://schemas.openxmlformats.org/drawingml/2006/main">
            <a:off x="9423559"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E0A66CC2-B455-4654-B8D7-22B1A8BB545B}"/>
              </a:ext>
            </a:extLst>
          </p:cNvPr>
          <p:cNvSpPr>
            <a:spLocks xmlns:a="http://schemas.openxmlformats.org/drawingml/2006/main" noGrp="1"/>
          </p:cNvSpPr>
          <p:nvPr/>
        </p:nvSpPr>
        <p:spPr>
          <a:xfrm xmlns:a="http://schemas.openxmlformats.org/drawingml/2006/main">
            <a:off x="9566434"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B82F40CA-F6CE-452D-9B82-BB1310A4E063}"/>
              </a:ext>
            </a:extLst>
          </p:cNvPr>
          <p:cNvSpPr>
            <a:spLocks xmlns:a="http://schemas.openxmlformats.org/drawingml/2006/main" noGrp="1"/>
          </p:cNvSpPr>
          <p:nvPr/>
        </p:nvSpPr>
        <p:spPr>
          <a:xfrm xmlns:a="http://schemas.openxmlformats.org/drawingml/2006/main">
            <a:off x="9995059" y="47148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05EB0CF8-911D-4AF0-9D7E-01343E5A963D}"/>
              </a:ext>
            </a:extLst>
          </p:cNvPr>
          <p:cNvSpPr>
            <a:spLocks xmlns:a="http://schemas.openxmlformats.org/drawingml/2006/main" noGrp="1"/>
          </p:cNvSpPr>
          <p:nvPr/>
        </p:nvSpPr>
        <p:spPr>
          <a:xfrm xmlns:a="http://schemas.openxmlformats.org/drawingml/2006/main">
            <a:off x="10357009" y="4714875"/>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9EE70452-42A6-4BD5-91D1-819021D2F8D7}"/>
              </a:ext>
            </a:extLst>
          </p:cNvPr>
          <p:cNvSpPr>
            <a:spLocks xmlns:a="http://schemas.openxmlformats.org/drawingml/2006/main" noGrp="1"/>
          </p:cNvSpPr>
          <p:nvPr/>
        </p:nvSpPr>
        <p:spPr>
          <a:xfrm xmlns:a="http://schemas.openxmlformats.org/drawingml/2006/main">
            <a:off x="10718959" y="4714875"/>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B823C622-2859-4D78-B915-0A01509C4E05}"/>
              </a:ext>
            </a:extLst>
          </p:cNvPr>
          <p:cNvSpPr>
            <a:spLocks xmlns:a="http://schemas.openxmlformats.org/drawingml/2006/main" noGrp="1"/>
          </p:cNvSpPr>
          <p:nvPr/>
        </p:nvSpPr>
        <p:spPr>
          <a:xfrm xmlns:a="http://schemas.openxmlformats.org/drawingml/2006/main">
            <a:off x="11071384" y="47148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A2E8D98F-CD22-462F-8365-2FD850E710E3}"/>
              </a:ext>
            </a:extLst>
          </p:cNvPr>
          <p:cNvSpPr>
            <a:spLocks xmlns:a="http://schemas.openxmlformats.org/drawingml/2006/main" noGrp="1"/>
          </p:cNvSpPr>
          <p:nvPr/>
        </p:nvSpPr>
        <p:spPr>
          <a:xfrm xmlns:a="http://schemas.openxmlformats.org/drawingml/2006/main">
            <a:off x="9566434" y="4791075"/>
            <a:ext cx="3619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8ED4CF59-B2B3-4918-B768-D0B04589BC42}"/>
              </a:ext>
            </a:extLst>
          </p:cNvPr>
          <p:cNvSpPr>
            <a:spLocks xmlns:a="http://schemas.openxmlformats.org/drawingml/2006/main" noGrp="1"/>
          </p:cNvSpPr>
          <p:nvPr/>
        </p:nvSpPr>
        <p:spPr>
          <a:xfrm xmlns:a="http://schemas.openxmlformats.org/drawingml/2006/main">
            <a:off x="9995059" y="479107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56542C95-31DA-44B6-B383-F7FDCC8A3BC0}"/>
              </a:ext>
            </a:extLst>
          </p:cNvPr>
          <p:cNvSpPr>
            <a:spLocks xmlns:a="http://schemas.openxmlformats.org/drawingml/2006/main" noGrp="1"/>
          </p:cNvSpPr>
          <p:nvPr/>
        </p:nvSpPr>
        <p:spPr>
          <a:xfrm xmlns:a="http://schemas.openxmlformats.org/drawingml/2006/main">
            <a:off x="10576084" y="4791075"/>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9A7F0DAE-90C4-4511-9FD4-EAF10238F4FC}"/>
              </a:ext>
            </a:extLst>
          </p:cNvPr>
          <p:cNvSpPr>
            <a:spLocks xmlns:a="http://schemas.openxmlformats.org/drawingml/2006/main" noGrp="1"/>
          </p:cNvSpPr>
          <p:nvPr/>
        </p:nvSpPr>
        <p:spPr>
          <a:xfrm xmlns:a="http://schemas.openxmlformats.org/drawingml/2006/main">
            <a:off x="10928509" y="4791075"/>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7B53664C-D384-431D-A4FF-72C4420AFF6E}"/>
              </a:ext>
            </a:extLst>
          </p:cNvPr>
          <p:cNvSpPr>
            <a:spLocks xmlns:a="http://schemas.openxmlformats.org/drawingml/2006/main" noGrp="1"/>
          </p:cNvSpPr>
          <p:nvPr/>
        </p:nvSpPr>
        <p:spPr>
          <a:xfrm xmlns:a="http://schemas.openxmlformats.org/drawingml/2006/main">
            <a:off x="9499759"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542B53B4-7181-4FB6-954B-57A021AB0D0C}"/>
              </a:ext>
            </a:extLst>
          </p:cNvPr>
          <p:cNvSpPr>
            <a:spLocks xmlns:a="http://schemas.openxmlformats.org/drawingml/2006/main" noGrp="1"/>
          </p:cNvSpPr>
          <p:nvPr/>
        </p:nvSpPr>
        <p:spPr>
          <a:xfrm xmlns:a="http://schemas.openxmlformats.org/drawingml/2006/main">
            <a:off x="9709309" y="48672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4474378A-5546-43E4-8443-E209F3737674}"/>
              </a:ext>
            </a:extLst>
          </p:cNvPr>
          <p:cNvSpPr>
            <a:spLocks xmlns:a="http://schemas.openxmlformats.org/drawingml/2006/main" noGrp="1"/>
          </p:cNvSpPr>
          <p:nvPr/>
        </p:nvSpPr>
        <p:spPr>
          <a:xfrm xmlns:a="http://schemas.openxmlformats.org/drawingml/2006/main">
            <a:off x="9852184" y="48672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83AF11A4-8986-4727-BCE5-BE920A0182A0}"/>
              </a:ext>
            </a:extLst>
          </p:cNvPr>
          <p:cNvSpPr>
            <a:spLocks xmlns:a="http://schemas.openxmlformats.org/drawingml/2006/main" noGrp="1"/>
          </p:cNvSpPr>
          <p:nvPr/>
        </p:nvSpPr>
        <p:spPr>
          <a:xfrm xmlns:a="http://schemas.openxmlformats.org/drawingml/2006/main">
            <a:off x="10071259"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9E5808BD-4E44-4DF7-B88E-2CF57A6968FD}"/>
              </a:ext>
            </a:extLst>
          </p:cNvPr>
          <p:cNvSpPr>
            <a:spLocks xmlns:a="http://schemas.openxmlformats.org/drawingml/2006/main" noGrp="1"/>
          </p:cNvSpPr>
          <p:nvPr/>
        </p:nvSpPr>
        <p:spPr>
          <a:xfrm xmlns:a="http://schemas.openxmlformats.org/drawingml/2006/main">
            <a:off x="10290334" y="479107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D30890A5-2EBA-49C1-AD28-14EFAF3CFB93}"/>
              </a:ext>
            </a:extLst>
          </p:cNvPr>
          <p:cNvSpPr>
            <a:spLocks xmlns:a="http://schemas.openxmlformats.org/drawingml/2006/main" noGrp="1"/>
          </p:cNvSpPr>
          <p:nvPr/>
        </p:nvSpPr>
        <p:spPr>
          <a:xfrm xmlns:a="http://schemas.openxmlformats.org/drawingml/2006/main">
            <a:off x="10499884" y="486727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E14EC4A0-B24D-4467-A4D8-7CD0F663B141}"/>
              </a:ext>
            </a:extLst>
          </p:cNvPr>
          <p:cNvSpPr>
            <a:spLocks xmlns:a="http://schemas.openxmlformats.org/drawingml/2006/main" noGrp="1"/>
          </p:cNvSpPr>
          <p:nvPr/>
        </p:nvSpPr>
        <p:spPr>
          <a:xfrm xmlns:a="http://schemas.openxmlformats.org/drawingml/2006/main">
            <a:off x="10718959"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A00504F1-44A6-4127-B5AF-77159368BE02}"/>
              </a:ext>
            </a:extLst>
          </p:cNvPr>
          <p:cNvSpPr>
            <a:spLocks xmlns:a="http://schemas.openxmlformats.org/drawingml/2006/main" noGrp="1"/>
          </p:cNvSpPr>
          <p:nvPr/>
        </p:nvSpPr>
        <p:spPr>
          <a:xfrm xmlns:a="http://schemas.openxmlformats.org/drawingml/2006/main">
            <a:off x="10861834"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C2D8D221-24FB-44E4-B59A-FF68F9CDAC65}"/>
              </a:ext>
            </a:extLst>
          </p:cNvPr>
          <p:cNvSpPr>
            <a:spLocks xmlns:a="http://schemas.openxmlformats.org/drawingml/2006/main" noGrp="1"/>
          </p:cNvSpPr>
          <p:nvPr/>
        </p:nvSpPr>
        <p:spPr>
          <a:xfrm xmlns:a="http://schemas.openxmlformats.org/drawingml/2006/main">
            <a:off x="11004709" y="48672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F5C1245C-4399-46A3-86C8-C36E8831AFA9}"/>
              </a:ext>
            </a:extLst>
          </p:cNvPr>
          <p:cNvSpPr>
            <a:spLocks xmlns:a="http://schemas.openxmlformats.org/drawingml/2006/main" noGrp="1"/>
          </p:cNvSpPr>
          <p:nvPr/>
        </p:nvSpPr>
        <p:spPr>
          <a:xfrm xmlns:a="http://schemas.openxmlformats.org/drawingml/2006/main">
            <a:off x="9566434"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EE144801-DFD5-44BB-A2B2-4666D0FB0BE2}"/>
              </a:ext>
            </a:extLst>
          </p:cNvPr>
          <p:cNvSpPr>
            <a:spLocks xmlns:a="http://schemas.openxmlformats.org/drawingml/2006/main" noGrp="1"/>
          </p:cNvSpPr>
          <p:nvPr/>
        </p:nvSpPr>
        <p:spPr>
          <a:xfrm xmlns:a="http://schemas.openxmlformats.org/drawingml/2006/main">
            <a:off x="978550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27B0F6DA-5CFE-4182-A698-244DF2D31CB7}"/>
              </a:ext>
            </a:extLst>
          </p:cNvPr>
          <p:cNvSpPr>
            <a:spLocks xmlns:a="http://schemas.openxmlformats.org/drawingml/2006/main" noGrp="1"/>
          </p:cNvSpPr>
          <p:nvPr/>
        </p:nvSpPr>
        <p:spPr>
          <a:xfrm xmlns:a="http://schemas.openxmlformats.org/drawingml/2006/main">
            <a:off x="999505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085C07D4-A720-4A39-9F88-197E46BD9564}"/>
              </a:ext>
            </a:extLst>
          </p:cNvPr>
          <p:cNvSpPr>
            <a:spLocks xmlns:a="http://schemas.openxmlformats.org/drawingml/2006/main" noGrp="1"/>
          </p:cNvSpPr>
          <p:nvPr/>
        </p:nvSpPr>
        <p:spPr>
          <a:xfrm xmlns:a="http://schemas.openxmlformats.org/drawingml/2006/main">
            <a:off x="10290334" y="4933950"/>
            <a:ext cx="6381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BD96913D-5CAE-4039-B69A-BAA6DF52683A}"/>
              </a:ext>
            </a:extLst>
          </p:cNvPr>
          <p:cNvSpPr>
            <a:spLocks xmlns:a="http://schemas.openxmlformats.org/drawingml/2006/main" noGrp="1"/>
          </p:cNvSpPr>
          <p:nvPr/>
        </p:nvSpPr>
        <p:spPr>
          <a:xfrm xmlns:a="http://schemas.openxmlformats.org/drawingml/2006/main">
            <a:off x="11004709" y="49339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E3CF593E-3C7D-4C3F-B1A9-109A97D45B64}"/>
              </a:ext>
            </a:extLst>
          </p:cNvPr>
          <p:cNvSpPr>
            <a:spLocks xmlns:a="http://schemas.openxmlformats.org/drawingml/2006/main" noGrp="1"/>
          </p:cNvSpPr>
          <p:nvPr/>
        </p:nvSpPr>
        <p:spPr>
          <a:xfrm xmlns:a="http://schemas.openxmlformats.org/drawingml/2006/main">
            <a:off x="9642634"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0DD29AB0-E502-42E5-A107-8391DD2E9076}"/>
              </a:ext>
            </a:extLst>
          </p:cNvPr>
          <p:cNvSpPr>
            <a:spLocks xmlns:a="http://schemas.openxmlformats.org/drawingml/2006/main" noGrp="1"/>
          </p:cNvSpPr>
          <p:nvPr/>
        </p:nvSpPr>
        <p:spPr>
          <a:xfrm xmlns:a="http://schemas.openxmlformats.org/drawingml/2006/main">
            <a:off x="9995059" y="5010150"/>
            <a:ext cx="2952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E195410F-5C49-469A-98F2-9454373D19EF}"/>
              </a:ext>
            </a:extLst>
          </p:cNvPr>
          <p:cNvSpPr>
            <a:spLocks xmlns:a="http://schemas.openxmlformats.org/drawingml/2006/main" noGrp="1"/>
          </p:cNvSpPr>
          <p:nvPr/>
        </p:nvSpPr>
        <p:spPr>
          <a:xfrm xmlns:a="http://schemas.openxmlformats.org/drawingml/2006/main">
            <a:off x="10499884"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D9ECD1D3-DAF4-40F1-B7AF-CF5C57020DD8}"/>
              </a:ext>
            </a:extLst>
          </p:cNvPr>
          <p:cNvSpPr>
            <a:spLocks xmlns:a="http://schemas.openxmlformats.org/drawingml/2006/main" noGrp="1"/>
          </p:cNvSpPr>
          <p:nvPr/>
        </p:nvSpPr>
        <p:spPr>
          <a:xfrm xmlns:a="http://schemas.openxmlformats.org/drawingml/2006/main">
            <a:off x="10718959" y="501015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DDE7AD42-8810-409A-80D0-08E6759792C4}"/>
              </a:ext>
            </a:extLst>
          </p:cNvPr>
          <p:cNvSpPr>
            <a:spLocks xmlns:a="http://schemas.openxmlformats.org/drawingml/2006/main" noGrp="1"/>
          </p:cNvSpPr>
          <p:nvPr/>
        </p:nvSpPr>
        <p:spPr>
          <a:xfrm xmlns:a="http://schemas.openxmlformats.org/drawingml/2006/main">
            <a:off x="11071384" y="501015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6F6EB54F-EC44-4A56-A9F5-B02045E40120}"/>
              </a:ext>
            </a:extLst>
          </p:cNvPr>
          <p:cNvSpPr>
            <a:spLocks xmlns:a="http://schemas.openxmlformats.org/drawingml/2006/main" noGrp="1"/>
          </p:cNvSpPr>
          <p:nvPr/>
        </p:nvSpPr>
        <p:spPr>
          <a:xfrm xmlns:a="http://schemas.openxmlformats.org/drawingml/2006/main">
            <a:off x="9356884" y="4867275"/>
            <a:ext cx="66675" cy="28575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66840492-D33B-41FB-8BF0-3BAC3E3A89EE}"/>
              </a:ext>
            </a:extLst>
          </p:cNvPr>
          <p:cNvSpPr>
            <a:spLocks xmlns:a="http://schemas.openxmlformats.org/drawingml/2006/main" noGrp="1"/>
          </p:cNvSpPr>
          <p:nvPr/>
        </p:nvSpPr>
        <p:spPr>
          <a:xfrm xmlns:a="http://schemas.openxmlformats.org/drawingml/2006/main">
            <a:off x="9499759" y="5076825"/>
            <a:ext cx="42862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7CE524C5-54AA-4503-ADA4-298F9AB1BAC7}"/>
              </a:ext>
            </a:extLst>
          </p:cNvPr>
          <p:cNvSpPr>
            <a:spLocks xmlns:a="http://schemas.openxmlformats.org/drawingml/2006/main" noGrp="1"/>
          </p:cNvSpPr>
          <p:nvPr/>
        </p:nvSpPr>
        <p:spPr>
          <a:xfrm xmlns:a="http://schemas.openxmlformats.org/drawingml/2006/main">
            <a:off x="9995059" y="50768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F5E1056D-A40C-4798-A37B-2A5FEE402955}"/>
              </a:ext>
            </a:extLst>
          </p:cNvPr>
          <p:cNvSpPr>
            <a:spLocks xmlns:a="http://schemas.openxmlformats.org/drawingml/2006/main" noGrp="1"/>
          </p:cNvSpPr>
          <p:nvPr/>
        </p:nvSpPr>
        <p:spPr>
          <a:xfrm xmlns:a="http://schemas.openxmlformats.org/drawingml/2006/main">
            <a:off x="10290334" y="507682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011C2C86-E39D-4613-A2CE-17DB452CE501}"/>
              </a:ext>
            </a:extLst>
          </p:cNvPr>
          <p:cNvSpPr>
            <a:spLocks xmlns:a="http://schemas.openxmlformats.org/drawingml/2006/main" noGrp="1"/>
          </p:cNvSpPr>
          <p:nvPr/>
        </p:nvSpPr>
        <p:spPr>
          <a:xfrm xmlns:a="http://schemas.openxmlformats.org/drawingml/2006/main">
            <a:off x="10499884" y="5076825"/>
            <a:ext cx="3619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1278CE1F-8B01-4447-8FFB-106E2A7D8841}"/>
              </a:ext>
            </a:extLst>
          </p:cNvPr>
          <p:cNvSpPr>
            <a:spLocks xmlns:a="http://schemas.openxmlformats.org/drawingml/2006/main" noGrp="1"/>
          </p:cNvSpPr>
          <p:nvPr/>
        </p:nvSpPr>
        <p:spPr>
          <a:xfrm xmlns:a="http://schemas.openxmlformats.org/drawingml/2006/main">
            <a:off x="10928509" y="5076825"/>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41668970-CECF-493C-8A04-0966DE8D45FB}"/>
              </a:ext>
            </a:extLst>
          </p:cNvPr>
          <p:cNvSpPr>
            <a:spLocks xmlns:a="http://schemas.openxmlformats.org/drawingml/2006/main" noGrp="1"/>
          </p:cNvSpPr>
          <p:nvPr/>
        </p:nvSpPr>
        <p:spPr>
          <a:xfrm xmlns:a="http://schemas.openxmlformats.org/drawingml/2006/main">
            <a:off x="9928384" y="515302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44B6F0C0-4592-4521-9436-DEF728DCB130}"/>
              </a:ext>
            </a:extLst>
          </p:cNvPr>
          <p:cNvSpPr>
            <a:spLocks xmlns:a="http://schemas.openxmlformats.org/drawingml/2006/main" noGrp="1"/>
          </p:cNvSpPr>
          <p:nvPr/>
        </p:nvSpPr>
        <p:spPr>
          <a:xfrm xmlns:a="http://schemas.openxmlformats.org/drawingml/2006/main">
            <a:off x="10071259"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2460DFBD-E61B-4ECF-AFA3-FA0FCF8EF3E0}"/>
              </a:ext>
            </a:extLst>
          </p:cNvPr>
          <p:cNvSpPr>
            <a:spLocks xmlns:a="http://schemas.openxmlformats.org/drawingml/2006/main" noGrp="1"/>
          </p:cNvSpPr>
          <p:nvPr/>
        </p:nvSpPr>
        <p:spPr>
          <a:xfrm xmlns:a="http://schemas.openxmlformats.org/drawingml/2006/main">
            <a:off x="10433209"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C89847F8-6D29-420A-8393-AFFA6B824D0D}"/>
              </a:ext>
            </a:extLst>
          </p:cNvPr>
          <p:cNvSpPr>
            <a:spLocks xmlns:a="http://schemas.openxmlformats.org/drawingml/2006/main" noGrp="1"/>
          </p:cNvSpPr>
          <p:nvPr/>
        </p:nvSpPr>
        <p:spPr>
          <a:xfrm xmlns:a="http://schemas.openxmlformats.org/drawingml/2006/main">
            <a:off x="10785634" y="5153025"/>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966A656D-FD2F-46B1-9C66-238800808E80}"/>
              </a:ext>
            </a:extLst>
          </p:cNvPr>
          <p:cNvSpPr>
            <a:spLocks xmlns:a="http://schemas.openxmlformats.org/drawingml/2006/main" noGrp="1"/>
          </p:cNvSpPr>
          <p:nvPr/>
        </p:nvSpPr>
        <p:spPr>
          <a:xfrm xmlns:a="http://schemas.openxmlformats.org/drawingml/2006/main">
            <a:off x="9356884" y="5219700"/>
            <a:ext cx="4953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9FE38002-2CEC-40E3-97ED-540EF45BF211}"/>
              </a:ext>
            </a:extLst>
          </p:cNvPr>
          <p:cNvSpPr>
            <a:spLocks xmlns:a="http://schemas.openxmlformats.org/drawingml/2006/main" noGrp="1"/>
          </p:cNvSpPr>
          <p:nvPr/>
        </p:nvSpPr>
        <p:spPr>
          <a:xfrm xmlns:a="http://schemas.openxmlformats.org/drawingml/2006/main">
            <a:off x="9928384" y="5219700"/>
            <a:ext cx="2095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2C50990B-5F2B-4847-BBCA-95E8D84D0EA2}"/>
              </a:ext>
            </a:extLst>
          </p:cNvPr>
          <p:cNvSpPr>
            <a:spLocks xmlns:a="http://schemas.openxmlformats.org/drawingml/2006/main" noGrp="1"/>
          </p:cNvSpPr>
          <p:nvPr/>
        </p:nvSpPr>
        <p:spPr>
          <a:xfrm xmlns:a="http://schemas.openxmlformats.org/drawingml/2006/main">
            <a:off x="10290334" y="5219700"/>
            <a:ext cx="666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3B50999A-D426-4EF4-BEE3-BB698F0906D9}"/>
              </a:ext>
            </a:extLst>
          </p:cNvPr>
          <p:cNvSpPr>
            <a:spLocks xmlns:a="http://schemas.openxmlformats.org/drawingml/2006/main" noGrp="1"/>
          </p:cNvSpPr>
          <p:nvPr/>
        </p:nvSpPr>
        <p:spPr>
          <a:xfrm xmlns:a="http://schemas.openxmlformats.org/drawingml/2006/main">
            <a:off x="10642759" y="52197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2555C8D8-7F37-44BE-A0B5-D9F103A8E3FF}"/>
              </a:ext>
            </a:extLst>
          </p:cNvPr>
          <p:cNvSpPr>
            <a:spLocks xmlns:a="http://schemas.openxmlformats.org/drawingml/2006/main" noGrp="1"/>
          </p:cNvSpPr>
          <p:nvPr/>
        </p:nvSpPr>
        <p:spPr>
          <a:xfrm xmlns:a="http://schemas.openxmlformats.org/drawingml/2006/main">
            <a:off x="10785634" y="5219700"/>
            <a:ext cx="762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58665C28-440A-471C-8336-234248AEAF37}"/>
              </a:ext>
            </a:extLst>
          </p:cNvPr>
          <p:cNvSpPr>
            <a:spLocks xmlns:a="http://schemas.openxmlformats.org/drawingml/2006/main" noGrp="1"/>
          </p:cNvSpPr>
          <p:nvPr/>
        </p:nvSpPr>
        <p:spPr>
          <a:xfrm xmlns:a="http://schemas.openxmlformats.org/drawingml/2006/main">
            <a:off x="10928509" y="5219700"/>
            <a:ext cx="2190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65F2B6E1-BEBA-4960-A781-E05047FEF193}"/>
              </a:ext>
            </a:extLst>
          </p:cNvPr>
          <p:cNvSpPr>
            <a:spLocks xmlns:a="http://schemas.openxmlformats.org/drawingml/2006/main" noGrp="1"/>
          </p:cNvSpPr>
          <p:nvPr/>
        </p:nvSpPr>
        <p:spPr>
          <a:xfrm xmlns:a="http://schemas.openxmlformats.org/drawingml/2006/main">
            <a:off x="10137934" y="52959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404C1C46-94B2-43EB-9E91-60EE058C9501}"/>
              </a:ext>
            </a:extLst>
          </p:cNvPr>
          <p:cNvSpPr>
            <a:spLocks xmlns:a="http://schemas.openxmlformats.org/drawingml/2006/main" noGrp="1"/>
          </p:cNvSpPr>
          <p:nvPr/>
        </p:nvSpPr>
        <p:spPr>
          <a:xfrm xmlns:a="http://schemas.openxmlformats.org/drawingml/2006/main">
            <a:off x="10357009" y="5295900"/>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0B48C6E9-45E2-4D08-A697-460D38D10E84}"/>
              </a:ext>
            </a:extLst>
          </p:cNvPr>
          <p:cNvSpPr>
            <a:spLocks xmlns:a="http://schemas.openxmlformats.org/drawingml/2006/main" noGrp="1"/>
          </p:cNvSpPr>
          <p:nvPr/>
        </p:nvSpPr>
        <p:spPr>
          <a:xfrm xmlns:a="http://schemas.openxmlformats.org/drawingml/2006/main">
            <a:off x="10499884" y="521970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14AAF283-C46A-4D4D-A1C9-B41AB6FFA82D}"/>
              </a:ext>
            </a:extLst>
          </p:cNvPr>
          <p:cNvSpPr>
            <a:spLocks xmlns:a="http://schemas.openxmlformats.org/drawingml/2006/main" noGrp="1"/>
          </p:cNvSpPr>
          <p:nvPr/>
        </p:nvSpPr>
        <p:spPr>
          <a:xfrm xmlns:a="http://schemas.openxmlformats.org/drawingml/2006/main">
            <a:off x="10785634" y="5295900"/>
            <a:ext cx="1428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A1F01EAC-E287-4A77-9F01-4B2EE42D827F}"/>
              </a:ext>
            </a:extLst>
          </p:cNvPr>
          <p:cNvSpPr>
            <a:spLocks xmlns:a="http://schemas.openxmlformats.org/drawingml/2006/main" noGrp="1"/>
          </p:cNvSpPr>
          <p:nvPr/>
        </p:nvSpPr>
        <p:spPr>
          <a:xfrm xmlns:a="http://schemas.openxmlformats.org/drawingml/2006/main">
            <a:off x="10071259" y="5362575"/>
            <a:ext cx="7905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B7D3AF81-32B8-4836-B242-D2E6CB798A61}"/>
              </a:ext>
            </a:extLst>
          </p:cNvPr>
          <p:cNvSpPr>
            <a:spLocks xmlns:a="http://schemas.openxmlformats.org/drawingml/2006/main" noGrp="1"/>
          </p:cNvSpPr>
          <p:nvPr/>
        </p:nvSpPr>
        <p:spPr>
          <a:xfrm xmlns:a="http://schemas.openxmlformats.org/drawingml/2006/main">
            <a:off x="10928509" y="5362575"/>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90F83131-206D-48DD-8CFA-42F89B7CA984}"/>
              </a:ext>
            </a:extLst>
          </p:cNvPr>
          <p:cNvSpPr>
            <a:spLocks xmlns:a="http://schemas.openxmlformats.org/drawingml/2006/main" noGrp="1"/>
          </p:cNvSpPr>
          <p:nvPr/>
        </p:nvSpPr>
        <p:spPr>
          <a:xfrm xmlns:a="http://schemas.openxmlformats.org/drawingml/2006/main">
            <a:off x="9928384" y="5362575"/>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475C061B-D65C-4BDB-9EE5-7C6208748BFF}"/>
              </a:ext>
            </a:extLst>
          </p:cNvPr>
          <p:cNvSpPr>
            <a:spLocks xmlns:a="http://schemas.openxmlformats.org/drawingml/2006/main" noGrp="1"/>
          </p:cNvSpPr>
          <p:nvPr/>
        </p:nvSpPr>
        <p:spPr>
          <a:xfrm xmlns:a="http://schemas.openxmlformats.org/drawingml/2006/main">
            <a:off x="10137934" y="5438775"/>
            <a:ext cx="2190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3AAEEFC2-6AB9-4F83-BDC1-D33C8AFA8DFE}"/>
              </a:ext>
            </a:extLst>
          </p:cNvPr>
          <p:cNvSpPr>
            <a:spLocks xmlns:a="http://schemas.openxmlformats.org/drawingml/2006/main" noGrp="1"/>
          </p:cNvSpPr>
          <p:nvPr/>
        </p:nvSpPr>
        <p:spPr>
          <a:xfrm xmlns:a="http://schemas.openxmlformats.org/drawingml/2006/main">
            <a:off x="10433209" y="5438775"/>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E8914798-C711-4578-81D3-746C61D99E2C}"/>
              </a:ext>
            </a:extLst>
          </p:cNvPr>
          <p:cNvSpPr>
            <a:spLocks xmlns:a="http://schemas.openxmlformats.org/drawingml/2006/main" noGrp="1"/>
          </p:cNvSpPr>
          <p:nvPr/>
        </p:nvSpPr>
        <p:spPr>
          <a:xfrm xmlns:a="http://schemas.openxmlformats.org/drawingml/2006/main">
            <a:off x="10642759" y="5438775"/>
            <a:ext cx="7620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E6611446-4742-4372-933C-00942191A3A3}"/>
              </a:ext>
            </a:extLst>
          </p:cNvPr>
          <p:cNvSpPr>
            <a:spLocks xmlns:a="http://schemas.openxmlformats.org/drawingml/2006/main" noGrp="1"/>
          </p:cNvSpPr>
          <p:nvPr/>
        </p:nvSpPr>
        <p:spPr>
          <a:xfrm xmlns:a="http://schemas.openxmlformats.org/drawingml/2006/main">
            <a:off x="10785634" y="5438775"/>
            <a:ext cx="3619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0BC0C893-CC02-491E-A1D3-0BD97D2EDD04}"/>
              </a:ext>
            </a:extLst>
          </p:cNvPr>
          <p:cNvSpPr>
            <a:spLocks xmlns:a="http://schemas.openxmlformats.org/drawingml/2006/main" noGrp="1"/>
          </p:cNvSpPr>
          <p:nvPr/>
        </p:nvSpPr>
        <p:spPr>
          <a:xfrm xmlns:a="http://schemas.openxmlformats.org/drawingml/2006/main">
            <a:off x="9499759" y="5362575"/>
            <a:ext cx="209550" cy="2190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97F9E512-2330-417B-B9FA-64CE564967DB}"/>
              </a:ext>
            </a:extLst>
          </p:cNvPr>
          <p:cNvSpPr>
            <a:spLocks xmlns:a="http://schemas.openxmlformats.org/drawingml/2006/main" noGrp="1"/>
          </p:cNvSpPr>
          <p:nvPr/>
        </p:nvSpPr>
        <p:spPr>
          <a:xfrm xmlns:a="http://schemas.openxmlformats.org/drawingml/2006/main">
            <a:off x="9928384" y="55054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5CB62FEE-6F29-456E-A4A5-42260B05BE38}"/>
              </a:ext>
            </a:extLst>
          </p:cNvPr>
          <p:cNvSpPr>
            <a:spLocks xmlns:a="http://schemas.openxmlformats.org/drawingml/2006/main" noGrp="1"/>
          </p:cNvSpPr>
          <p:nvPr/>
        </p:nvSpPr>
        <p:spPr>
          <a:xfrm xmlns:a="http://schemas.openxmlformats.org/drawingml/2006/main">
            <a:off x="10290334" y="5505450"/>
            <a:ext cx="28575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8C94239D-18CD-45A9-AA0B-E1CD1B54A4FA}"/>
              </a:ext>
            </a:extLst>
          </p:cNvPr>
          <p:cNvSpPr>
            <a:spLocks xmlns:a="http://schemas.openxmlformats.org/drawingml/2006/main" noGrp="1"/>
          </p:cNvSpPr>
          <p:nvPr/>
        </p:nvSpPr>
        <p:spPr>
          <a:xfrm xmlns:a="http://schemas.openxmlformats.org/drawingml/2006/main">
            <a:off x="10861834" y="5505450"/>
            <a:ext cx="1428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1E4235E1-9360-4D94-989C-5A3E7CC53918}"/>
              </a:ext>
            </a:extLst>
          </p:cNvPr>
          <p:cNvSpPr>
            <a:spLocks xmlns:a="http://schemas.openxmlformats.org/drawingml/2006/main" noGrp="1"/>
          </p:cNvSpPr>
          <p:nvPr/>
        </p:nvSpPr>
        <p:spPr>
          <a:xfrm xmlns:a="http://schemas.openxmlformats.org/drawingml/2006/main">
            <a:off x="9356884" y="5295900"/>
            <a:ext cx="66675" cy="35242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59DC8D54-7B83-416C-85A5-D21AF40737B1}"/>
              </a:ext>
            </a:extLst>
          </p:cNvPr>
          <p:cNvSpPr>
            <a:spLocks xmlns:a="http://schemas.openxmlformats.org/drawingml/2006/main" noGrp="1"/>
          </p:cNvSpPr>
          <p:nvPr/>
        </p:nvSpPr>
        <p:spPr>
          <a:xfrm xmlns:a="http://schemas.openxmlformats.org/drawingml/2006/main">
            <a:off x="9785509" y="5295900"/>
            <a:ext cx="66675" cy="35242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995AE9B0-76B9-4422-9A2F-87256A1FBD07}"/>
              </a:ext>
            </a:extLst>
          </p:cNvPr>
          <p:cNvSpPr>
            <a:spLocks xmlns:a="http://schemas.openxmlformats.org/drawingml/2006/main" noGrp="1"/>
          </p:cNvSpPr>
          <p:nvPr/>
        </p:nvSpPr>
        <p:spPr>
          <a:xfrm xmlns:a="http://schemas.openxmlformats.org/drawingml/2006/main">
            <a:off x="10071259" y="5581650"/>
            <a:ext cx="66675"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874F795D-310A-4475-8D32-D3E177A82334}"/>
              </a:ext>
            </a:extLst>
          </p:cNvPr>
          <p:cNvSpPr>
            <a:spLocks xmlns:a="http://schemas.openxmlformats.org/drawingml/2006/main" noGrp="1"/>
          </p:cNvSpPr>
          <p:nvPr/>
        </p:nvSpPr>
        <p:spPr>
          <a:xfrm xmlns:a="http://schemas.openxmlformats.org/drawingml/2006/main">
            <a:off x="10357009" y="5581650"/>
            <a:ext cx="2857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898BA47F-3EE0-4BF5-8CD0-83E79E49DDDD}"/>
              </a:ext>
            </a:extLst>
          </p:cNvPr>
          <p:cNvSpPr>
            <a:spLocks xmlns:a="http://schemas.openxmlformats.org/drawingml/2006/main" noGrp="1"/>
          </p:cNvSpPr>
          <p:nvPr/>
        </p:nvSpPr>
        <p:spPr>
          <a:xfrm xmlns:a="http://schemas.openxmlformats.org/drawingml/2006/main">
            <a:off x="10718959" y="5581650"/>
            <a:ext cx="209550" cy="666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EF4548F8-470C-459D-ADB1-FD4F07EDCE23}"/>
              </a:ext>
            </a:extLst>
          </p:cNvPr>
          <p:cNvSpPr>
            <a:spLocks xmlns:a="http://schemas.openxmlformats.org/drawingml/2006/main" noGrp="1"/>
          </p:cNvSpPr>
          <p:nvPr/>
        </p:nvSpPr>
        <p:spPr>
          <a:xfrm xmlns:a="http://schemas.openxmlformats.org/drawingml/2006/main">
            <a:off x="11071384" y="5505450"/>
            <a:ext cx="76200"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D3FFF59F-08C1-4C12-8B1C-26D25FB080B7}"/>
              </a:ext>
            </a:extLst>
          </p:cNvPr>
          <p:cNvSpPr>
            <a:spLocks xmlns:a="http://schemas.openxmlformats.org/drawingml/2006/main" noGrp="1"/>
          </p:cNvSpPr>
          <p:nvPr/>
        </p:nvSpPr>
        <p:spPr>
          <a:xfrm xmlns:a="http://schemas.openxmlformats.org/drawingml/2006/main">
            <a:off x="9356884" y="5648325"/>
            <a:ext cx="495300"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AC68F167-CE0E-467A-8250-35FA5334755B}"/>
              </a:ext>
            </a:extLst>
          </p:cNvPr>
          <p:cNvSpPr>
            <a:spLocks xmlns:a="http://schemas.openxmlformats.org/drawingml/2006/main" noGrp="1"/>
          </p:cNvSpPr>
          <p:nvPr/>
        </p:nvSpPr>
        <p:spPr>
          <a:xfrm xmlns:a="http://schemas.openxmlformats.org/drawingml/2006/main">
            <a:off x="9928384" y="5581650"/>
            <a:ext cx="66675" cy="142875"/>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2A697FD7-1E11-4748-AA8D-3D830BB605A5}"/>
              </a:ext>
            </a:extLst>
          </p:cNvPr>
          <p:cNvSpPr>
            <a:spLocks xmlns:a="http://schemas.openxmlformats.org/drawingml/2006/main" noGrp="1"/>
          </p:cNvSpPr>
          <p:nvPr/>
        </p:nvSpPr>
        <p:spPr>
          <a:xfrm xmlns:a="http://schemas.openxmlformats.org/drawingml/2006/main">
            <a:off x="10137934" y="5648325"/>
            <a:ext cx="29527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F13D7D06-4F7E-4F67-B6DA-CCC252A4CCB1}"/>
              </a:ext>
            </a:extLst>
          </p:cNvPr>
          <p:cNvSpPr>
            <a:spLocks xmlns:a="http://schemas.openxmlformats.org/drawingml/2006/main" noGrp="1"/>
          </p:cNvSpPr>
          <p:nvPr/>
        </p:nvSpPr>
        <p:spPr>
          <a:xfrm xmlns:a="http://schemas.openxmlformats.org/drawingml/2006/main">
            <a:off x="10718959" y="5648325"/>
            <a:ext cx="428625" cy="76200"/>
          </a:xfrm>
          <a:prstGeom xmlns:a="http://schemas.openxmlformats.org/drawingml/2006/main" prst="rect">
            <a:avLst/>
          </a:prstGeom>
          <a:solidFill xmlns:a="http://schemas.openxmlformats.org/drawingml/2006/main">
            <a:srgbClr val="15120F"/>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6F7927CF-769A-4EAC-BD6B-A17A378328AC}"/>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INVEST IN YOURSELF</a:t>
            </a:r>
          </a:p>
        </p:txBody>
      </p:sp>
      <p:sp>
        <p:nvSpPr>
          <p:cNvPr id="250" name="">
            <a:extLst xmlns:a="http://schemas.openxmlformats.org/drawingml/2006/main">
              <a:ext uri="{FF2B5EF4-FFF2-40B4-BE49-F238E27FC236}">
                <a16:creationId xmlns:a16="http://schemas.microsoft.com/office/drawing/2014/main" id="{3229E2DF-46FE-45F8-9FC6-D021AB8E06CE}"/>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251a62ea9e314742"/>
              </a:rPr>
              <a:t>HOMIESAI.COM/START</a:t>
            </a:r>
          </a:p>
        </p:txBody>
      </p:sp>
    </p:spTree>
    <p:extLst>
      <p:ext uri="{BB962C8B-B14F-4D97-AF65-F5344CB8AC3E}">
        <p14:creationId xmlns:p14="http://schemas.microsoft.com/office/powerpoint/2010/main" val="1354225717"/>
      </p:ext>
    </p:extLst>
  </p:cSld>
</p:sld>
</file>

<file path=ppt/slides/slide56.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64" name="">
            <a:extLst xmlns:a="http://schemas.openxmlformats.org/drawingml/2006/main">
              <a:ext uri="{FF2B5EF4-FFF2-40B4-BE49-F238E27FC236}">
                <a16:creationId xmlns:a16="http://schemas.microsoft.com/office/drawing/2014/main" id="{4063C086-1553-48A1-BFC7-14D37097571C}"/>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A7F4D7F-5157-4F7B-9127-6F1F5334122B}"/>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CD6B558-1117-4B6B-B461-F995B4DBDAC0}"/>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E9F05ED-668F-42A6-8531-B6A09AFAEF69}"/>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FBE35CD-5A1F-427C-969A-1E1DF8C32F51}"/>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2AF8B3C-0C73-43A2-AB97-30FA0F07B0E1}"/>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0B3F1CC-81CF-4B67-91E5-88864B64AFD1}"/>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A47E1E9-D18F-472C-84D1-E7D9B9D46588}"/>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E2F1DFB-9894-485D-95EC-E7382F187C5B}"/>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AAFCA64-E656-43BE-8039-A28FCB37BDA5}"/>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274" name=""/>
          <p:cNvPicPr>
            <a:picLocks xmlns:a="http://schemas.openxmlformats.org/drawingml/2006/main" noChangeAspect="1"/>
          </p:cNvPicPr>
          <p:nvPr/>
        </p:nvPicPr>
        <p:blipFill>
          <a:blip xmlns:r="http://schemas.openxmlformats.org/officeDocument/2006/relationships" xmlns:a="http://schemas.openxmlformats.org/drawingml/2006/main" r:embed="R83b22a275b284ca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B658A5F5-4411-4723-8868-3045624B8B12}"/>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95B598A7-54E4-4237-A6D7-99A14B8AC968}"/>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6765dd258c5f4a6b"/>
              </a:rPr>
              <a:t>HOMIESAI.COM/SLIDES</a:t>
            </a:r>
          </a:p>
        </p:txBody>
      </p:sp>
      <p:pic>
        <p:nvPicPr>
          <p:cNvPr id="277" name=""/>
          <p:cNvPicPr>
            <a:picLocks xmlns:a="http://schemas.openxmlformats.org/drawingml/2006/main" noChangeAspect="1"/>
          </p:cNvPicPr>
          <p:nvPr/>
        </p:nvPicPr>
        <p:blipFill>
          <a:blip xmlns:r="http://schemas.openxmlformats.org/officeDocument/2006/relationships" xmlns:a="http://schemas.openxmlformats.org/drawingml/2006/main" r:embed="R62a0fdc903ce4fd2"/>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8C4C86ED-E883-4E7C-BD00-7D18A15BDCCF}"/>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TIME RETURNED</a:t>
            </a:r>
          </a:p>
        </p:txBody>
      </p:sp>
      <p:sp>
        <p:nvSpPr>
          <p:cNvPr id="16" name="">
            <a:extLst xmlns:a="http://schemas.openxmlformats.org/drawingml/2006/main">
              <a:ext uri="{FF2B5EF4-FFF2-40B4-BE49-F238E27FC236}">
                <a16:creationId xmlns:a16="http://schemas.microsoft.com/office/drawing/2014/main" id="{EA321303-2E58-4083-A439-48D8BE620241}"/>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56 / 60</a:t>
            </a:r>
          </a:p>
        </p:txBody>
      </p:sp>
      <p:sp>
        <p:nvSpPr>
          <p:cNvPr id="17" name="">
            <a:extLst xmlns:a="http://schemas.openxmlformats.org/drawingml/2006/main">
              <a:ext uri="{FF2B5EF4-FFF2-40B4-BE49-F238E27FC236}">
                <a16:creationId xmlns:a16="http://schemas.microsoft.com/office/drawing/2014/main" id="{D669F7DB-51EC-4002-B0C5-E9A27CAD437E}"/>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11 HOURS →</a:t>
            </a:r>
          </a:p>
        </p:txBody>
      </p:sp>
      <p:sp>
        <p:nvSpPr>
          <p:cNvPr id="18" name="">
            <a:extLst xmlns:a="http://schemas.openxmlformats.org/drawingml/2006/main">
              <a:ext uri="{FF2B5EF4-FFF2-40B4-BE49-F238E27FC236}">
                <a16:creationId xmlns:a16="http://schemas.microsoft.com/office/drawing/2014/main" id="{4B0BC8CF-B46E-462D-92CE-A03BEDDCD0F5}"/>
              </a:ext>
            </a:extLst>
          </p:cNvPr>
          <p:cNvSpPr>
            <a:spLocks xmlns:a="http://schemas.openxmlformats.org/drawingml/2006/main" noGrp="1"/>
          </p:cNvSpPr>
          <p:nvPr/>
        </p:nvSpPr>
        <p:spPr>
          <a:xfrm xmlns:a="http://schemas.openxmlformats.org/drawingml/2006/main">
            <a:off x="723900" y="1524000"/>
            <a:ext cx="714375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Travel without the business going dark.</a:t>
            </a:r>
          </a:p>
        </p:txBody>
      </p:sp>
      <p:sp>
        <p:nvSpPr>
          <p:cNvPr id="19" name="">
            <a:extLst xmlns:a="http://schemas.openxmlformats.org/drawingml/2006/main">
              <a:ext uri="{FF2B5EF4-FFF2-40B4-BE49-F238E27FC236}">
                <a16:creationId xmlns:a16="http://schemas.microsoft.com/office/drawing/2014/main" id="{2204DF84-F242-4F99-BA5D-2629A54002AE}"/>
              </a:ext>
            </a:extLst>
          </p:cNvPr>
          <p:cNvSpPr>
            <a:spLocks xmlns:a="http://schemas.openxmlformats.org/drawingml/2006/main" noGrp="1"/>
          </p:cNvSpPr>
          <p:nvPr/>
        </p:nvSpPr>
        <p:spPr>
          <a:xfrm xmlns:a="http://schemas.openxmlformats.org/drawingml/2006/main">
            <a:off x="1047750" y="3524250"/>
            <a:ext cx="6238875" cy="1428750"/>
          </a:xfrm>
          <a:prstGeom xmlns:a="http://schemas.openxmlformats.org/drawingml/2006/main" prst="roundRect">
            <a:avLst>
              <a:gd name="adj" fmla="val 14667"/>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
            <a:extLst xmlns:a="http://schemas.openxmlformats.org/drawingml/2006/main">
              <a:ext uri="{FF2B5EF4-FFF2-40B4-BE49-F238E27FC236}">
                <a16:creationId xmlns:a16="http://schemas.microsoft.com/office/drawing/2014/main" id="{D2F131B8-14CA-43CB-B08F-FDF09A7D92DA}"/>
              </a:ext>
            </a:extLst>
          </p:cNvPr>
          <p:cNvSpPr>
            <a:spLocks xmlns:a="http://schemas.openxmlformats.org/drawingml/2006/main" noGrp="1"/>
          </p:cNvSpPr>
          <p:nvPr/>
        </p:nvSpPr>
        <p:spPr>
          <a:xfrm xmlns:a="http://schemas.openxmlformats.org/drawingml/2006/main">
            <a:off x="1381125" y="3848100"/>
            <a:ext cx="1428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3150" b="1" i="0">
                <a:solidFill>
                  <a:srgbClr val="1A1714"/>
                </a:solidFill>
                <a:latin typeface="Arial"/>
                <a:ea typeface="Arial"/>
                <a:cs typeface="Arial"/>
              </a:defRPr>
            </a:pPr>
            <a:r>
              <a:rPr sz="3150" b="1" i="0">
                <a:solidFill>
                  <a:srgbClr val="1A1714"/>
                </a:solidFill>
                <a:latin typeface="Arial"/>
                <a:ea typeface="Arial"/>
                <a:cs typeface="Arial"/>
              </a:rPr>
              <a:t>YYZ</a:t>
            </a:r>
          </a:p>
        </p:txBody>
      </p:sp>
      <p:sp>
        <p:nvSpPr>
          <p:cNvPr id="21" name="">
            <a:extLst xmlns:a="http://schemas.openxmlformats.org/drawingml/2006/main">
              <a:ext uri="{FF2B5EF4-FFF2-40B4-BE49-F238E27FC236}">
                <a16:creationId xmlns:a16="http://schemas.microsoft.com/office/drawing/2014/main" id="{E66DE593-C4FF-414C-ABC6-5FFBD72112BF}"/>
              </a:ext>
            </a:extLst>
          </p:cNvPr>
          <p:cNvSpPr>
            <a:spLocks xmlns:a="http://schemas.openxmlformats.org/drawingml/2006/main" noGrp="1"/>
          </p:cNvSpPr>
          <p:nvPr/>
        </p:nvSpPr>
        <p:spPr>
          <a:xfrm xmlns:a="http://schemas.openxmlformats.org/drawingml/2006/main">
            <a:off x="3095625" y="3810000"/>
            <a:ext cx="1143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3300" b="1" i="0">
                <a:solidFill>
                  <a:srgbClr val="EA5536"/>
                </a:solidFill>
                <a:latin typeface="Arial"/>
                <a:ea typeface="Arial"/>
                <a:cs typeface="Arial"/>
              </a:defRPr>
            </a:pPr>
            <a:r>
              <a:rPr sz="3300" b="1" i="0">
                <a:solidFill>
                  <a:srgbClr val="EA5536"/>
                </a:solidFill>
                <a:latin typeface="Arial"/>
                <a:ea typeface="Arial"/>
                <a:cs typeface="Arial"/>
              </a:rPr>
              <a:t>→</a:t>
            </a:r>
          </a:p>
        </p:txBody>
      </p:sp>
      <p:sp>
        <p:nvSpPr>
          <p:cNvPr id="22" name="">
            <a:extLst xmlns:a="http://schemas.openxmlformats.org/drawingml/2006/main">
              <a:ext uri="{FF2B5EF4-FFF2-40B4-BE49-F238E27FC236}">
                <a16:creationId xmlns:a16="http://schemas.microsoft.com/office/drawing/2014/main" id="{6A1342A7-58BF-47D0-AAEF-5528EBE3578B}"/>
              </a:ext>
            </a:extLst>
          </p:cNvPr>
          <p:cNvSpPr>
            <a:spLocks xmlns:a="http://schemas.openxmlformats.org/drawingml/2006/main" noGrp="1"/>
          </p:cNvSpPr>
          <p:nvPr/>
        </p:nvSpPr>
        <p:spPr>
          <a:xfrm xmlns:a="http://schemas.openxmlformats.org/drawingml/2006/main">
            <a:off x="4476750" y="3924300"/>
            <a:ext cx="2381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2025" b="1" i="0">
                <a:solidFill>
                  <a:srgbClr val="1A1714"/>
                </a:solidFill>
                <a:latin typeface="Arial"/>
                <a:ea typeface="Arial"/>
                <a:cs typeface="Arial"/>
              </a:defRPr>
            </a:pPr>
            <a:r>
              <a:rPr sz="2025" b="1" i="0">
                <a:solidFill>
                  <a:srgbClr val="1A1714"/>
                </a:solidFill>
                <a:latin typeface="Arial"/>
                <a:ea typeface="Arial"/>
                <a:cs typeface="Arial"/>
              </a:rPr>
              <a:t>ANYWHERE</a:t>
            </a:r>
          </a:p>
        </p:txBody>
      </p:sp>
      <p:sp>
        <p:nvSpPr>
          <p:cNvPr id="23" name="">
            <a:extLst xmlns:a="http://schemas.openxmlformats.org/drawingml/2006/main">
              <a:ext uri="{FF2B5EF4-FFF2-40B4-BE49-F238E27FC236}">
                <a16:creationId xmlns:a16="http://schemas.microsoft.com/office/drawing/2014/main" id="{FF535254-A820-497E-B6D8-23606BF28A74}"/>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24" name="">
            <a:extLst xmlns:a="http://schemas.openxmlformats.org/drawingml/2006/main">
              <a:ext uri="{FF2B5EF4-FFF2-40B4-BE49-F238E27FC236}">
                <a16:creationId xmlns:a16="http://schemas.microsoft.com/office/drawing/2014/main" id="{9B34C895-13E5-4376-B1E2-4537D0D68D5E}"/>
              </a:ext>
            </a:extLst>
          </p:cNvPr>
          <p:cNvSpPr>
            <a:spLocks xmlns:a="http://schemas.openxmlformats.org/drawingml/2006/main" noGrp="1"/>
          </p:cNvSpPr>
          <p:nvPr/>
        </p:nvSpPr>
        <p:spPr>
          <a:xfrm xmlns:a="http://schemas.openxmlformats.org/drawingml/2006/main">
            <a:off x="9357551" y="3933825"/>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06FD567A-4E38-431B-AD7B-8D9FEB38CF6F}"/>
              </a:ext>
            </a:extLst>
          </p:cNvPr>
          <p:cNvSpPr>
            <a:spLocks xmlns:a="http://schemas.openxmlformats.org/drawingml/2006/main" noGrp="1"/>
          </p:cNvSpPr>
          <p:nvPr/>
        </p:nvSpPr>
        <p:spPr>
          <a:xfrm xmlns:a="http://schemas.openxmlformats.org/drawingml/2006/main">
            <a:off x="9995726" y="393382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5A050C94-564C-4299-8CD8-C0160066BA62}"/>
              </a:ext>
            </a:extLst>
          </p:cNvPr>
          <p:cNvSpPr>
            <a:spLocks xmlns:a="http://schemas.openxmlformats.org/drawingml/2006/main" noGrp="1"/>
          </p:cNvSpPr>
          <p:nvPr/>
        </p:nvSpPr>
        <p:spPr>
          <a:xfrm xmlns:a="http://schemas.openxmlformats.org/drawingml/2006/main">
            <a:off x="10357676" y="393382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DABF7888-054A-45DE-BA5D-1A4F93A16DDD}"/>
              </a:ext>
            </a:extLst>
          </p:cNvPr>
          <p:cNvSpPr>
            <a:spLocks xmlns:a="http://schemas.openxmlformats.org/drawingml/2006/main" noGrp="1"/>
          </p:cNvSpPr>
          <p:nvPr/>
        </p:nvSpPr>
        <p:spPr>
          <a:xfrm xmlns:a="http://schemas.openxmlformats.org/drawingml/2006/main">
            <a:off x="10500551" y="393382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EF2FD531-6EF0-4E56-8505-E6442C970A04}"/>
              </a:ext>
            </a:extLst>
          </p:cNvPr>
          <p:cNvSpPr>
            <a:spLocks xmlns:a="http://schemas.openxmlformats.org/drawingml/2006/main" noGrp="1"/>
          </p:cNvSpPr>
          <p:nvPr/>
        </p:nvSpPr>
        <p:spPr>
          <a:xfrm xmlns:a="http://schemas.openxmlformats.org/drawingml/2006/main">
            <a:off x="10643426" y="3933825"/>
            <a:ext cx="5048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B58ADEF1-78AA-4253-897E-ED3ED9F69015}"/>
              </a:ext>
            </a:extLst>
          </p:cNvPr>
          <p:cNvSpPr>
            <a:spLocks xmlns:a="http://schemas.openxmlformats.org/drawingml/2006/main" noGrp="1"/>
          </p:cNvSpPr>
          <p:nvPr/>
        </p:nvSpPr>
        <p:spPr>
          <a:xfrm xmlns:a="http://schemas.openxmlformats.org/drawingml/2006/main">
            <a:off x="9929051" y="4000500"/>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3CBD6DFA-10C6-4BB4-BAC1-42A53A005319}"/>
              </a:ext>
            </a:extLst>
          </p:cNvPr>
          <p:cNvSpPr>
            <a:spLocks xmlns:a="http://schemas.openxmlformats.org/drawingml/2006/main" noGrp="1"/>
          </p:cNvSpPr>
          <p:nvPr/>
        </p:nvSpPr>
        <p:spPr>
          <a:xfrm xmlns:a="http://schemas.openxmlformats.org/drawingml/2006/main">
            <a:off x="10214801" y="40005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6914C57E-CC50-4F23-8E1A-377312EBF0C3}"/>
              </a:ext>
            </a:extLst>
          </p:cNvPr>
          <p:cNvSpPr>
            <a:spLocks xmlns:a="http://schemas.openxmlformats.org/drawingml/2006/main" noGrp="1"/>
          </p:cNvSpPr>
          <p:nvPr/>
        </p:nvSpPr>
        <p:spPr>
          <a:xfrm xmlns:a="http://schemas.openxmlformats.org/drawingml/2006/main">
            <a:off x="10433876" y="40005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4C1137CF-B3F5-4386-BE53-FAEA74706F80}"/>
              </a:ext>
            </a:extLst>
          </p:cNvPr>
          <p:cNvSpPr>
            <a:spLocks xmlns:a="http://schemas.openxmlformats.org/drawingml/2006/main" noGrp="1"/>
          </p:cNvSpPr>
          <p:nvPr/>
        </p:nvSpPr>
        <p:spPr>
          <a:xfrm xmlns:a="http://schemas.openxmlformats.org/drawingml/2006/main">
            <a:off x="9995726" y="40767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06046610-8242-4352-9818-D352BEBBD63F}"/>
              </a:ext>
            </a:extLst>
          </p:cNvPr>
          <p:cNvSpPr>
            <a:spLocks xmlns:a="http://schemas.openxmlformats.org/drawingml/2006/main" noGrp="1"/>
          </p:cNvSpPr>
          <p:nvPr/>
        </p:nvSpPr>
        <p:spPr>
          <a:xfrm xmlns:a="http://schemas.openxmlformats.org/drawingml/2006/main">
            <a:off x="10138601" y="4076700"/>
            <a:ext cx="1524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366A1694-479D-4A28-934B-1B4B1E3F5313}"/>
              </a:ext>
            </a:extLst>
          </p:cNvPr>
          <p:cNvSpPr>
            <a:spLocks xmlns:a="http://schemas.openxmlformats.org/drawingml/2006/main" noGrp="1"/>
          </p:cNvSpPr>
          <p:nvPr/>
        </p:nvSpPr>
        <p:spPr>
          <a:xfrm xmlns:a="http://schemas.openxmlformats.org/drawingml/2006/main">
            <a:off x="10357676" y="4076700"/>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044BE8EC-7192-4636-B6F6-E32E9F9AC71B}"/>
              </a:ext>
            </a:extLst>
          </p:cNvPr>
          <p:cNvSpPr>
            <a:spLocks xmlns:a="http://schemas.openxmlformats.org/drawingml/2006/main" noGrp="1"/>
          </p:cNvSpPr>
          <p:nvPr/>
        </p:nvSpPr>
        <p:spPr>
          <a:xfrm xmlns:a="http://schemas.openxmlformats.org/drawingml/2006/main">
            <a:off x="9929051" y="41433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1FA24310-D940-414B-8167-C1F0C813D0BE}"/>
              </a:ext>
            </a:extLst>
          </p:cNvPr>
          <p:cNvSpPr>
            <a:spLocks xmlns:a="http://schemas.openxmlformats.org/drawingml/2006/main" noGrp="1"/>
          </p:cNvSpPr>
          <p:nvPr/>
        </p:nvSpPr>
        <p:spPr>
          <a:xfrm xmlns:a="http://schemas.openxmlformats.org/drawingml/2006/main">
            <a:off x="10291001" y="4143375"/>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ACD31E95-4856-40AC-A829-E991430BD918}"/>
              </a:ext>
            </a:extLst>
          </p:cNvPr>
          <p:cNvSpPr>
            <a:spLocks xmlns:a="http://schemas.openxmlformats.org/drawingml/2006/main" noGrp="1"/>
          </p:cNvSpPr>
          <p:nvPr/>
        </p:nvSpPr>
        <p:spPr>
          <a:xfrm xmlns:a="http://schemas.openxmlformats.org/drawingml/2006/main">
            <a:off x="9500426" y="4076700"/>
            <a:ext cx="209550" cy="2095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DEFBB6D7-99CE-44C6-80D0-1CFD436BC6DF}"/>
              </a:ext>
            </a:extLst>
          </p:cNvPr>
          <p:cNvSpPr>
            <a:spLocks xmlns:a="http://schemas.openxmlformats.org/drawingml/2006/main" noGrp="1"/>
          </p:cNvSpPr>
          <p:nvPr/>
        </p:nvSpPr>
        <p:spPr>
          <a:xfrm xmlns:a="http://schemas.openxmlformats.org/drawingml/2006/main">
            <a:off x="10138601" y="42195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55F9DE08-9ECD-4A31-9CB0-845E3D919A8F}"/>
              </a:ext>
            </a:extLst>
          </p:cNvPr>
          <p:cNvSpPr>
            <a:spLocks xmlns:a="http://schemas.openxmlformats.org/drawingml/2006/main" noGrp="1"/>
          </p:cNvSpPr>
          <p:nvPr/>
        </p:nvSpPr>
        <p:spPr>
          <a:xfrm xmlns:a="http://schemas.openxmlformats.org/drawingml/2006/main">
            <a:off x="10500551" y="42195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98E96595-1A8C-40B7-A920-A79F6CAFF4E8}"/>
              </a:ext>
            </a:extLst>
          </p:cNvPr>
          <p:cNvSpPr>
            <a:spLocks xmlns:a="http://schemas.openxmlformats.org/drawingml/2006/main" noGrp="1"/>
          </p:cNvSpPr>
          <p:nvPr/>
        </p:nvSpPr>
        <p:spPr>
          <a:xfrm xmlns:a="http://schemas.openxmlformats.org/drawingml/2006/main">
            <a:off x="10786301" y="4076700"/>
            <a:ext cx="219075" cy="2095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0193B8DC-69F9-4BDD-9555-457FCAD5E3AE}"/>
              </a:ext>
            </a:extLst>
          </p:cNvPr>
          <p:cNvSpPr>
            <a:spLocks xmlns:a="http://schemas.openxmlformats.org/drawingml/2006/main" noGrp="1"/>
          </p:cNvSpPr>
          <p:nvPr/>
        </p:nvSpPr>
        <p:spPr>
          <a:xfrm xmlns:a="http://schemas.openxmlformats.org/drawingml/2006/main">
            <a:off x="9357551" y="4000500"/>
            <a:ext cx="66675"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473609D9-93F7-4F8D-B67D-7A1EB9B733EF}"/>
              </a:ext>
            </a:extLst>
          </p:cNvPr>
          <p:cNvSpPr>
            <a:spLocks xmlns:a="http://schemas.openxmlformats.org/drawingml/2006/main" noGrp="1"/>
          </p:cNvSpPr>
          <p:nvPr/>
        </p:nvSpPr>
        <p:spPr>
          <a:xfrm xmlns:a="http://schemas.openxmlformats.org/drawingml/2006/main">
            <a:off x="9786176" y="4000500"/>
            <a:ext cx="66675"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8D423B20-ADD1-4158-BFC4-107A61E917B4}"/>
              </a:ext>
            </a:extLst>
          </p:cNvPr>
          <p:cNvSpPr>
            <a:spLocks xmlns:a="http://schemas.openxmlformats.org/drawingml/2006/main" noGrp="1"/>
          </p:cNvSpPr>
          <p:nvPr/>
        </p:nvSpPr>
        <p:spPr>
          <a:xfrm xmlns:a="http://schemas.openxmlformats.org/drawingml/2006/main">
            <a:off x="10433876" y="42862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C84115AD-F58D-4634-9EB3-319175E0FAD8}"/>
              </a:ext>
            </a:extLst>
          </p:cNvPr>
          <p:cNvSpPr>
            <a:spLocks xmlns:a="http://schemas.openxmlformats.org/drawingml/2006/main" noGrp="1"/>
          </p:cNvSpPr>
          <p:nvPr/>
        </p:nvSpPr>
        <p:spPr>
          <a:xfrm xmlns:a="http://schemas.openxmlformats.org/drawingml/2006/main">
            <a:off x="10643426" y="4000500"/>
            <a:ext cx="76200"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E30F33D9-4AAF-4D3B-9736-C031842BB65B}"/>
              </a:ext>
            </a:extLst>
          </p:cNvPr>
          <p:cNvSpPr>
            <a:spLocks xmlns:a="http://schemas.openxmlformats.org/drawingml/2006/main" noGrp="1"/>
          </p:cNvSpPr>
          <p:nvPr/>
        </p:nvSpPr>
        <p:spPr>
          <a:xfrm xmlns:a="http://schemas.openxmlformats.org/drawingml/2006/main">
            <a:off x="11072051" y="4000500"/>
            <a:ext cx="76200"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0DF21D1D-BF46-45C7-9895-79FB48530C95}"/>
              </a:ext>
            </a:extLst>
          </p:cNvPr>
          <p:cNvSpPr>
            <a:spLocks xmlns:a="http://schemas.openxmlformats.org/drawingml/2006/main" noGrp="1"/>
          </p:cNvSpPr>
          <p:nvPr/>
        </p:nvSpPr>
        <p:spPr>
          <a:xfrm xmlns:a="http://schemas.openxmlformats.org/drawingml/2006/main">
            <a:off x="9357551" y="4362450"/>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E1FDC6C9-6489-4EAB-8F7D-BB8A4ABBD775}"/>
              </a:ext>
            </a:extLst>
          </p:cNvPr>
          <p:cNvSpPr>
            <a:spLocks xmlns:a="http://schemas.openxmlformats.org/drawingml/2006/main" noGrp="1"/>
          </p:cNvSpPr>
          <p:nvPr/>
        </p:nvSpPr>
        <p:spPr>
          <a:xfrm xmlns:a="http://schemas.openxmlformats.org/drawingml/2006/main">
            <a:off x="9929051" y="42862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7CF368D0-77D0-4FFB-A814-40BD31A31833}"/>
              </a:ext>
            </a:extLst>
          </p:cNvPr>
          <p:cNvSpPr>
            <a:spLocks xmlns:a="http://schemas.openxmlformats.org/drawingml/2006/main" noGrp="1"/>
          </p:cNvSpPr>
          <p:nvPr/>
        </p:nvSpPr>
        <p:spPr>
          <a:xfrm xmlns:a="http://schemas.openxmlformats.org/drawingml/2006/main">
            <a:off x="10071926" y="42862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B9F7967A-DF31-48C1-9620-E921632BC172}"/>
              </a:ext>
            </a:extLst>
          </p:cNvPr>
          <p:cNvSpPr>
            <a:spLocks xmlns:a="http://schemas.openxmlformats.org/drawingml/2006/main" noGrp="1"/>
          </p:cNvSpPr>
          <p:nvPr/>
        </p:nvSpPr>
        <p:spPr>
          <a:xfrm xmlns:a="http://schemas.openxmlformats.org/drawingml/2006/main">
            <a:off x="10357676" y="43624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5645AABF-9B5D-41C8-B071-000E83CD2074}"/>
              </a:ext>
            </a:extLst>
          </p:cNvPr>
          <p:cNvSpPr>
            <a:spLocks xmlns:a="http://schemas.openxmlformats.org/drawingml/2006/main" noGrp="1"/>
          </p:cNvSpPr>
          <p:nvPr/>
        </p:nvSpPr>
        <p:spPr>
          <a:xfrm xmlns:a="http://schemas.openxmlformats.org/drawingml/2006/main">
            <a:off x="10500551" y="43624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865BA2A2-1DE8-4EE0-9CD5-6B4E76858FD5}"/>
              </a:ext>
            </a:extLst>
          </p:cNvPr>
          <p:cNvSpPr>
            <a:spLocks xmlns:a="http://schemas.openxmlformats.org/drawingml/2006/main" noGrp="1"/>
          </p:cNvSpPr>
          <p:nvPr/>
        </p:nvSpPr>
        <p:spPr>
          <a:xfrm xmlns:a="http://schemas.openxmlformats.org/drawingml/2006/main">
            <a:off x="10643426" y="4362450"/>
            <a:ext cx="5048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7E95AF61-15CA-4286-BB61-81BD13C0F005}"/>
              </a:ext>
            </a:extLst>
          </p:cNvPr>
          <p:cNvSpPr>
            <a:spLocks xmlns:a="http://schemas.openxmlformats.org/drawingml/2006/main" noGrp="1"/>
          </p:cNvSpPr>
          <p:nvPr/>
        </p:nvSpPr>
        <p:spPr>
          <a:xfrm xmlns:a="http://schemas.openxmlformats.org/drawingml/2006/main">
            <a:off x="10214801" y="436245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801BEEFC-0274-4BFE-BE24-882B3FDD5A9D}"/>
              </a:ext>
            </a:extLst>
          </p:cNvPr>
          <p:cNvSpPr>
            <a:spLocks xmlns:a="http://schemas.openxmlformats.org/drawingml/2006/main" noGrp="1"/>
          </p:cNvSpPr>
          <p:nvPr/>
        </p:nvSpPr>
        <p:spPr>
          <a:xfrm xmlns:a="http://schemas.openxmlformats.org/drawingml/2006/main">
            <a:off x="10357676" y="44291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5EF80916-F717-40C6-A4D0-279F63C7CACA}"/>
              </a:ext>
            </a:extLst>
          </p:cNvPr>
          <p:cNvSpPr>
            <a:spLocks xmlns:a="http://schemas.openxmlformats.org/drawingml/2006/main" noGrp="1"/>
          </p:cNvSpPr>
          <p:nvPr/>
        </p:nvSpPr>
        <p:spPr>
          <a:xfrm xmlns:a="http://schemas.openxmlformats.org/drawingml/2006/main">
            <a:off x="9357551" y="4505325"/>
            <a:ext cx="3524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F4D6CDCF-0547-4A12-A27B-D5C099D21738}"/>
              </a:ext>
            </a:extLst>
          </p:cNvPr>
          <p:cNvSpPr>
            <a:spLocks xmlns:a="http://schemas.openxmlformats.org/drawingml/2006/main" noGrp="1"/>
          </p:cNvSpPr>
          <p:nvPr/>
        </p:nvSpPr>
        <p:spPr>
          <a:xfrm xmlns:a="http://schemas.openxmlformats.org/drawingml/2006/main">
            <a:off x="9786176" y="4505325"/>
            <a:ext cx="3524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8F383F50-495F-425D-B4FB-B6B5DEBC2CE3}"/>
              </a:ext>
            </a:extLst>
          </p:cNvPr>
          <p:cNvSpPr>
            <a:spLocks xmlns:a="http://schemas.openxmlformats.org/drawingml/2006/main" noGrp="1"/>
          </p:cNvSpPr>
          <p:nvPr/>
        </p:nvSpPr>
        <p:spPr>
          <a:xfrm xmlns:a="http://schemas.openxmlformats.org/drawingml/2006/main">
            <a:off x="10214801" y="450532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2A99900C-E75F-43FE-ACF0-D1C661977301}"/>
              </a:ext>
            </a:extLst>
          </p:cNvPr>
          <p:cNvSpPr>
            <a:spLocks xmlns:a="http://schemas.openxmlformats.org/drawingml/2006/main" noGrp="1"/>
          </p:cNvSpPr>
          <p:nvPr/>
        </p:nvSpPr>
        <p:spPr>
          <a:xfrm xmlns:a="http://schemas.openxmlformats.org/drawingml/2006/main">
            <a:off x="10576751" y="45053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4A2677B2-3A93-442C-84C8-5E0862A8BABD}"/>
              </a:ext>
            </a:extLst>
          </p:cNvPr>
          <p:cNvSpPr>
            <a:spLocks xmlns:a="http://schemas.openxmlformats.org/drawingml/2006/main" noGrp="1"/>
          </p:cNvSpPr>
          <p:nvPr/>
        </p:nvSpPr>
        <p:spPr>
          <a:xfrm xmlns:a="http://schemas.openxmlformats.org/drawingml/2006/main">
            <a:off x="10862501" y="45053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01B7ED8A-44A7-4906-88FE-BA52376683D1}"/>
              </a:ext>
            </a:extLst>
          </p:cNvPr>
          <p:cNvSpPr>
            <a:spLocks xmlns:a="http://schemas.openxmlformats.org/drawingml/2006/main" noGrp="1"/>
          </p:cNvSpPr>
          <p:nvPr/>
        </p:nvSpPr>
        <p:spPr>
          <a:xfrm xmlns:a="http://schemas.openxmlformats.org/drawingml/2006/main">
            <a:off x="9424226" y="45720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BE6316DA-30EB-4970-8548-733A6464F8D3}"/>
              </a:ext>
            </a:extLst>
          </p:cNvPr>
          <p:cNvSpPr>
            <a:spLocks xmlns:a="http://schemas.openxmlformats.org/drawingml/2006/main" noGrp="1"/>
          </p:cNvSpPr>
          <p:nvPr/>
        </p:nvSpPr>
        <p:spPr>
          <a:xfrm xmlns:a="http://schemas.openxmlformats.org/drawingml/2006/main">
            <a:off x="9567101" y="45720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59718C34-986A-4A66-BDD0-AF99F4200184}"/>
              </a:ext>
            </a:extLst>
          </p:cNvPr>
          <p:cNvSpPr>
            <a:spLocks xmlns:a="http://schemas.openxmlformats.org/drawingml/2006/main" noGrp="1"/>
          </p:cNvSpPr>
          <p:nvPr/>
        </p:nvSpPr>
        <p:spPr>
          <a:xfrm xmlns:a="http://schemas.openxmlformats.org/drawingml/2006/main">
            <a:off x="9852851" y="4572000"/>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83143481-3471-4230-A9E3-6BCCDA23ADC1}"/>
              </a:ext>
            </a:extLst>
          </p:cNvPr>
          <p:cNvSpPr>
            <a:spLocks xmlns:a="http://schemas.openxmlformats.org/drawingml/2006/main" noGrp="1"/>
          </p:cNvSpPr>
          <p:nvPr/>
        </p:nvSpPr>
        <p:spPr>
          <a:xfrm xmlns:a="http://schemas.openxmlformats.org/drawingml/2006/main">
            <a:off x="10138601" y="45720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48011328-2A45-4A04-8250-885A6763B462}"/>
              </a:ext>
            </a:extLst>
          </p:cNvPr>
          <p:cNvSpPr>
            <a:spLocks xmlns:a="http://schemas.openxmlformats.org/drawingml/2006/main" noGrp="1"/>
          </p:cNvSpPr>
          <p:nvPr/>
        </p:nvSpPr>
        <p:spPr>
          <a:xfrm xmlns:a="http://schemas.openxmlformats.org/drawingml/2006/main">
            <a:off x="10291001" y="4572000"/>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C8463B31-EBC4-4331-8175-B79323A7E081}"/>
              </a:ext>
            </a:extLst>
          </p:cNvPr>
          <p:cNvSpPr>
            <a:spLocks xmlns:a="http://schemas.openxmlformats.org/drawingml/2006/main" noGrp="1"/>
          </p:cNvSpPr>
          <p:nvPr/>
        </p:nvSpPr>
        <p:spPr>
          <a:xfrm xmlns:a="http://schemas.openxmlformats.org/drawingml/2006/main">
            <a:off x="10500551" y="45720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9A0E993C-DCA8-467C-A395-EA1085E22C90}"/>
              </a:ext>
            </a:extLst>
          </p:cNvPr>
          <p:cNvSpPr>
            <a:spLocks xmlns:a="http://schemas.openxmlformats.org/drawingml/2006/main" noGrp="1"/>
          </p:cNvSpPr>
          <p:nvPr/>
        </p:nvSpPr>
        <p:spPr>
          <a:xfrm xmlns:a="http://schemas.openxmlformats.org/drawingml/2006/main">
            <a:off x="10719626" y="450532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0BB98B42-1AA0-45BC-8C8B-A6AC5F2630A3}"/>
              </a:ext>
            </a:extLst>
          </p:cNvPr>
          <p:cNvSpPr>
            <a:spLocks xmlns:a="http://schemas.openxmlformats.org/drawingml/2006/main" noGrp="1"/>
          </p:cNvSpPr>
          <p:nvPr/>
        </p:nvSpPr>
        <p:spPr>
          <a:xfrm xmlns:a="http://schemas.openxmlformats.org/drawingml/2006/main">
            <a:off x="11005376" y="450532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9C509CA1-28DF-4267-A3B1-90CF86442D32}"/>
              </a:ext>
            </a:extLst>
          </p:cNvPr>
          <p:cNvSpPr>
            <a:spLocks xmlns:a="http://schemas.openxmlformats.org/drawingml/2006/main" noGrp="1"/>
          </p:cNvSpPr>
          <p:nvPr/>
        </p:nvSpPr>
        <p:spPr>
          <a:xfrm xmlns:a="http://schemas.openxmlformats.org/drawingml/2006/main">
            <a:off x="9424226" y="4648200"/>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9256CE56-3776-4233-8DF5-FBE845AC721A}"/>
              </a:ext>
            </a:extLst>
          </p:cNvPr>
          <p:cNvSpPr>
            <a:spLocks xmlns:a="http://schemas.openxmlformats.org/drawingml/2006/main" noGrp="1"/>
          </p:cNvSpPr>
          <p:nvPr/>
        </p:nvSpPr>
        <p:spPr>
          <a:xfrm xmlns:a="http://schemas.openxmlformats.org/drawingml/2006/main">
            <a:off x="9786176" y="46482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AF93BAC0-428A-4234-B9FA-4C8A4DD997E3}"/>
              </a:ext>
            </a:extLst>
          </p:cNvPr>
          <p:cNvSpPr>
            <a:spLocks xmlns:a="http://schemas.openxmlformats.org/drawingml/2006/main" noGrp="1"/>
          </p:cNvSpPr>
          <p:nvPr/>
        </p:nvSpPr>
        <p:spPr>
          <a:xfrm xmlns:a="http://schemas.openxmlformats.org/drawingml/2006/main">
            <a:off x="9995726" y="46482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3DF21C4D-266B-4059-B898-B7C53CDB1CA6}"/>
              </a:ext>
            </a:extLst>
          </p:cNvPr>
          <p:cNvSpPr>
            <a:spLocks xmlns:a="http://schemas.openxmlformats.org/drawingml/2006/main" noGrp="1"/>
          </p:cNvSpPr>
          <p:nvPr/>
        </p:nvSpPr>
        <p:spPr>
          <a:xfrm xmlns:a="http://schemas.openxmlformats.org/drawingml/2006/main">
            <a:off x="10214801" y="46482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7113CD8E-3DC3-4DC0-A291-1546836ACF44}"/>
              </a:ext>
            </a:extLst>
          </p:cNvPr>
          <p:cNvSpPr>
            <a:spLocks xmlns:a="http://schemas.openxmlformats.org/drawingml/2006/main" noGrp="1"/>
          </p:cNvSpPr>
          <p:nvPr/>
        </p:nvSpPr>
        <p:spPr>
          <a:xfrm xmlns:a="http://schemas.openxmlformats.org/drawingml/2006/main">
            <a:off x="10433876" y="4648200"/>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47E3688F-B75B-4BCD-9163-2C5FCE6F6FC0}"/>
              </a:ext>
            </a:extLst>
          </p:cNvPr>
          <p:cNvSpPr>
            <a:spLocks xmlns:a="http://schemas.openxmlformats.org/drawingml/2006/main" noGrp="1"/>
          </p:cNvSpPr>
          <p:nvPr/>
        </p:nvSpPr>
        <p:spPr>
          <a:xfrm xmlns:a="http://schemas.openxmlformats.org/drawingml/2006/main">
            <a:off x="11005376" y="46482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D111D435-9272-4762-8FFF-22B635C6DABC}"/>
              </a:ext>
            </a:extLst>
          </p:cNvPr>
          <p:cNvSpPr>
            <a:spLocks xmlns:a="http://schemas.openxmlformats.org/drawingml/2006/main" noGrp="1"/>
          </p:cNvSpPr>
          <p:nvPr/>
        </p:nvSpPr>
        <p:spPr>
          <a:xfrm xmlns:a="http://schemas.openxmlformats.org/drawingml/2006/main">
            <a:off x="9424226"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A35E1731-B0AF-48E1-91C7-8A80828E7C14}"/>
              </a:ext>
            </a:extLst>
          </p:cNvPr>
          <p:cNvSpPr>
            <a:spLocks xmlns:a="http://schemas.openxmlformats.org/drawingml/2006/main" noGrp="1"/>
          </p:cNvSpPr>
          <p:nvPr/>
        </p:nvSpPr>
        <p:spPr>
          <a:xfrm xmlns:a="http://schemas.openxmlformats.org/drawingml/2006/main">
            <a:off x="9567101"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228883E1-977D-4C3E-9424-0E14D201F52F}"/>
              </a:ext>
            </a:extLst>
          </p:cNvPr>
          <p:cNvSpPr>
            <a:spLocks xmlns:a="http://schemas.openxmlformats.org/drawingml/2006/main" noGrp="1"/>
          </p:cNvSpPr>
          <p:nvPr/>
        </p:nvSpPr>
        <p:spPr>
          <a:xfrm xmlns:a="http://schemas.openxmlformats.org/drawingml/2006/main">
            <a:off x="9995726" y="47148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16EDC6A6-469B-4B2A-9F56-16493C46F2B2}"/>
              </a:ext>
            </a:extLst>
          </p:cNvPr>
          <p:cNvSpPr>
            <a:spLocks xmlns:a="http://schemas.openxmlformats.org/drawingml/2006/main" noGrp="1"/>
          </p:cNvSpPr>
          <p:nvPr/>
        </p:nvSpPr>
        <p:spPr>
          <a:xfrm xmlns:a="http://schemas.openxmlformats.org/drawingml/2006/main">
            <a:off x="10357676" y="4714875"/>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B5CDE027-498A-4081-A9C8-633F4F883E32}"/>
              </a:ext>
            </a:extLst>
          </p:cNvPr>
          <p:cNvSpPr>
            <a:spLocks xmlns:a="http://schemas.openxmlformats.org/drawingml/2006/main" noGrp="1"/>
          </p:cNvSpPr>
          <p:nvPr/>
        </p:nvSpPr>
        <p:spPr>
          <a:xfrm xmlns:a="http://schemas.openxmlformats.org/drawingml/2006/main">
            <a:off x="10719626" y="4714875"/>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9762760F-A336-40E8-9FD9-5CD201AC62FD}"/>
              </a:ext>
            </a:extLst>
          </p:cNvPr>
          <p:cNvSpPr>
            <a:spLocks xmlns:a="http://schemas.openxmlformats.org/drawingml/2006/main" noGrp="1"/>
          </p:cNvSpPr>
          <p:nvPr/>
        </p:nvSpPr>
        <p:spPr>
          <a:xfrm xmlns:a="http://schemas.openxmlformats.org/drawingml/2006/main">
            <a:off x="11072051"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0C08A39B-4A8C-4D7B-9C8F-66A4F945B2E3}"/>
              </a:ext>
            </a:extLst>
          </p:cNvPr>
          <p:cNvSpPr>
            <a:spLocks xmlns:a="http://schemas.openxmlformats.org/drawingml/2006/main" noGrp="1"/>
          </p:cNvSpPr>
          <p:nvPr/>
        </p:nvSpPr>
        <p:spPr>
          <a:xfrm xmlns:a="http://schemas.openxmlformats.org/drawingml/2006/main">
            <a:off x="9567101" y="4791075"/>
            <a:ext cx="3619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5EF48503-01F6-4C14-A54E-CE67661ED9FB}"/>
              </a:ext>
            </a:extLst>
          </p:cNvPr>
          <p:cNvSpPr>
            <a:spLocks xmlns:a="http://schemas.openxmlformats.org/drawingml/2006/main" noGrp="1"/>
          </p:cNvSpPr>
          <p:nvPr/>
        </p:nvSpPr>
        <p:spPr>
          <a:xfrm xmlns:a="http://schemas.openxmlformats.org/drawingml/2006/main">
            <a:off x="9995726" y="47910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E44860DD-DA22-4F35-9A87-6906E4872A75}"/>
              </a:ext>
            </a:extLst>
          </p:cNvPr>
          <p:cNvSpPr>
            <a:spLocks xmlns:a="http://schemas.openxmlformats.org/drawingml/2006/main" noGrp="1"/>
          </p:cNvSpPr>
          <p:nvPr/>
        </p:nvSpPr>
        <p:spPr>
          <a:xfrm xmlns:a="http://schemas.openxmlformats.org/drawingml/2006/main">
            <a:off x="10576751" y="4791075"/>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FD7A2099-9277-4CA5-9B87-205DC0E5156F}"/>
              </a:ext>
            </a:extLst>
          </p:cNvPr>
          <p:cNvSpPr>
            <a:spLocks xmlns:a="http://schemas.openxmlformats.org/drawingml/2006/main" noGrp="1"/>
          </p:cNvSpPr>
          <p:nvPr/>
        </p:nvSpPr>
        <p:spPr>
          <a:xfrm xmlns:a="http://schemas.openxmlformats.org/drawingml/2006/main">
            <a:off x="10929176" y="4791075"/>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C76A2EE9-36FD-4743-BA2B-70D516A534AF}"/>
              </a:ext>
            </a:extLst>
          </p:cNvPr>
          <p:cNvSpPr>
            <a:spLocks xmlns:a="http://schemas.openxmlformats.org/drawingml/2006/main" noGrp="1"/>
          </p:cNvSpPr>
          <p:nvPr/>
        </p:nvSpPr>
        <p:spPr>
          <a:xfrm xmlns:a="http://schemas.openxmlformats.org/drawingml/2006/main">
            <a:off x="9500426"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A2B49D3B-A051-4122-B3A9-783DDDAB14BB}"/>
              </a:ext>
            </a:extLst>
          </p:cNvPr>
          <p:cNvSpPr>
            <a:spLocks xmlns:a="http://schemas.openxmlformats.org/drawingml/2006/main" noGrp="1"/>
          </p:cNvSpPr>
          <p:nvPr/>
        </p:nvSpPr>
        <p:spPr>
          <a:xfrm xmlns:a="http://schemas.openxmlformats.org/drawingml/2006/main">
            <a:off x="9709976" y="48672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6E4498A9-60CF-4166-B990-37B954A2654D}"/>
              </a:ext>
            </a:extLst>
          </p:cNvPr>
          <p:cNvSpPr>
            <a:spLocks xmlns:a="http://schemas.openxmlformats.org/drawingml/2006/main" noGrp="1"/>
          </p:cNvSpPr>
          <p:nvPr/>
        </p:nvSpPr>
        <p:spPr>
          <a:xfrm xmlns:a="http://schemas.openxmlformats.org/drawingml/2006/main">
            <a:off x="9852851" y="48672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C4637BD1-27E0-4D29-8D3A-B5E8CB19552E}"/>
              </a:ext>
            </a:extLst>
          </p:cNvPr>
          <p:cNvSpPr>
            <a:spLocks xmlns:a="http://schemas.openxmlformats.org/drawingml/2006/main" noGrp="1"/>
          </p:cNvSpPr>
          <p:nvPr/>
        </p:nvSpPr>
        <p:spPr>
          <a:xfrm xmlns:a="http://schemas.openxmlformats.org/drawingml/2006/main">
            <a:off x="10071926"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6CD81CE0-90AF-40DA-8ED7-E8F651061303}"/>
              </a:ext>
            </a:extLst>
          </p:cNvPr>
          <p:cNvSpPr>
            <a:spLocks xmlns:a="http://schemas.openxmlformats.org/drawingml/2006/main" noGrp="1"/>
          </p:cNvSpPr>
          <p:nvPr/>
        </p:nvSpPr>
        <p:spPr>
          <a:xfrm xmlns:a="http://schemas.openxmlformats.org/drawingml/2006/main">
            <a:off x="10291001" y="479107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0C959490-7676-4B26-BBEB-16294C86C070}"/>
              </a:ext>
            </a:extLst>
          </p:cNvPr>
          <p:cNvSpPr>
            <a:spLocks xmlns:a="http://schemas.openxmlformats.org/drawingml/2006/main" noGrp="1"/>
          </p:cNvSpPr>
          <p:nvPr/>
        </p:nvSpPr>
        <p:spPr>
          <a:xfrm xmlns:a="http://schemas.openxmlformats.org/drawingml/2006/main">
            <a:off x="10500551"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9B8C198F-9266-4B68-996F-ED98EC204843}"/>
              </a:ext>
            </a:extLst>
          </p:cNvPr>
          <p:cNvSpPr>
            <a:spLocks xmlns:a="http://schemas.openxmlformats.org/drawingml/2006/main" noGrp="1"/>
          </p:cNvSpPr>
          <p:nvPr/>
        </p:nvSpPr>
        <p:spPr>
          <a:xfrm xmlns:a="http://schemas.openxmlformats.org/drawingml/2006/main">
            <a:off x="10719626"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C4AF0C1B-D534-49DB-B52F-0CCFF9890D85}"/>
              </a:ext>
            </a:extLst>
          </p:cNvPr>
          <p:cNvSpPr>
            <a:spLocks xmlns:a="http://schemas.openxmlformats.org/drawingml/2006/main" noGrp="1"/>
          </p:cNvSpPr>
          <p:nvPr/>
        </p:nvSpPr>
        <p:spPr>
          <a:xfrm xmlns:a="http://schemas.openxmlformats.org/drawingml/2006/main">
            <a:off x="10862501"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F5887F22-FFEA-4F31-BD3D-CE240FB6DA13}"/>
              </a:ext>
            </a:extLst>
          </p:cNvPr>
          <p:cNvSpPr>
            <a:spLocks xmlns:a="http://schemas.openxmlformats.org/drawingml/2006/main" noGrp="1"/>
          </p:cNvSpPr>
          <p:nvPr/>
        </p:nvSpPr>
        <p:spPr>
          <a:xfrm xmlns:a="http://schemas.openxmlformats.org/drawingml/2006/main">
            <a:off x="11005376"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476196E7-4F21-45D9-9E62-8816CE4C0322}"/>
              </a:ext>
            </a:extLst>
          </p:cNvPr>
          <p:cNvSpPr>
            <a:spLocks xmlns:a="http://schemas.openxmlformats.org/drawingml/2006/main" noGrp="1"/>
          </p:cNvSpPr>
          <p:nvPr/>
        </p:nvSpPr>
        <p:spPr>
          <a:xfrm xmlns:a="http://schemas.openxmlformats.org/drawingml/2006/main">
            <a:off x="9567101"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2EA4235D-801F-4F27-BA9E-DDA09A8293ED}"/>
              </a:ext>
            </a:extLst>
          </p:cNvPr>
          <p:cNvSpPr>
            <a:spLocks xmlns:a="http://schemas.openxmlformats.org/drawingml/2006/main" noGrp="1"/>
          </p:cNvSpPr>
          <p:nvPr/>
        </p:nvSpPr>
        <p:spPr>
          <a:xfrm xmlns:a="http://schemas.openxmlformats.org/drawingml/2006/main">
            <a:off x="978617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B0F429FC-CF89-47BD-A33B-A217CFB54888}"/>
              </a:ext>
            </a:extLst>
          </p:cNvPr>
          <p:cNvSpPr>
            <a:spLocks xmlns:a="http://schemas.openxmlformats.org/drawingml/2006/main" noGrp="1"/>
          </p:cNvSpPr>
          <p:nvPr/>
        </p:nvSpPr>
        <p:spPr>
          <a:xfrm xmlns:a="http://schemas.openxmlformats.org/drawingml/2006/main">
            <a:off x="999572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4911EEA4-71A0-4606-A5D7-C4BCD6D525C4}"/>
              </a:ext>
            </a:extLst>
          </p:cNvPr>
          <p:cNvSpPr>
            <a:spLocks xmlns:a="http://schemas.openxmlformats.org/drawingml/2006/main" noGrp="1"/>
          </p:cNvSpPr>
          <p:nvPr/>
        </p:nvSpPr>
        <p:spPr>
          <a:xfrm xmlns:a="http://schemas.openxmlformats.org/drawingml/2006/main">
            <a:off x="10291001" y="4933950"/>
            <a:ext cx="6381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A96E1B28-BF0F-424C-912C-950F0273F9C2}"/>
              </a:ext>
            </a:extLst>
          </p:cNvPr>
          <p:cNvSpPr>
            <a:spLocks xmlns:a="http://schemas.openxmlformats.org/drawingml/2006/main" noGrp="1"/>
          </p:cNvSpPr>
          <p:nvPr/>
        </p:nvSpPr>
        <p:spPr>
          <a:xfrm xmlns:a="http://schemas.openxmlformats.org/drawingml/2006/main">
            <a:off x="1100537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2442BD98-AA4A-40D6-B146-4350F4AB3954}"/>
              </a:ext>
            </a:extLst>
          </p:cNvPr>
          <p:cNvSpPr>
            <a:spLocks xmlns:a="http://schemas.openxmlformats.org/drawingml/2006/main" noGrp="1"/>
          </p:cNvSpPr>
          <p:nvPr/>
        </p:nvSpPr>
        <p:spPr>
          <a:xfrm xmlns:a="http://schemas.openxmlformats.org/drawingml/2006/main">
            <a:off x="9643301"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C73C903B-B55A-447B-8263-84181B35CE9A}"/>
              </a:ext>
            </a:extLst>
          </p:cNvPr>
          <p:cNvSpPr>
            <a:spLocks xmlns:a="http://schemas.openxmlformats.org/drawingml/2006/main" noGrp="1"/>
          </p:cNvSpPr>
          <p:nvPr/>
        </p:nvSpPr>
        <p:spPr>
          <a:xfrm xmlns:a="http://schemas.openxmlformats.org/drawingml/2006/main">
            <a:off x="9995726" y="5010150"/>
            <a:ext cx="2952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67DD6034-4444-4C4F-81BD-1C61C2C3D29E}"/>
              </a:ext>
            </a:extLst>
          </p:cNvPr>
          <p:cNvSpPr>
            <a:spLocks xmlns:a="http://schemas.openxmlformats.org/drawingml/2006/main" noGrp="1"/>
          </p:cNvSpPr>
          <p:nvPr/>
        </p:nvSpPr>
        <p:spPr>
          <a:xfrm xmlns:a="http://schemas.openxmlformats.org/drawingml/2006/main">
            <a:off x="10500551"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DE18D23C-5522-4F52-95DE-6D3DE3D0B475}"/>
              </a:ext>
            </a:extLst>
          </p:cNvPr>
          <p:cNvSpPr>
            <a:spLocks xmlns:a="http://schemas.openxmlformats.org/drawingml/2006/main" noGrp="1"/>
          </p:cNvSpPr>
          <p:nvPr/>
        </p:nvSpPr>
        <p:spPr>
          <a:xfrm xmlns:a="http://schemas.openxmlformats.org/drawingml/2006/main">
            <a:off x="10719626"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254081BD-6EB3-42FD-BF26-F931617A3E98}"/>
              </a:ext>
            </a:extLst>
          </p:cNvPr>
          <p:cNvSpPr>
            <a:spLocks xmlns:a="http://schemas.openxmlformats.org/drawingml/2006/main" noGrp="1"/>
          </p:cNvSpPr>
          <p:nvPr/>
        </p:nvSpPr>
        <p:spPr>
          <a:xfrm xmlns:a="http://schemas.openxmlformats.org/drawingml/2006/main">
            <a:off x="11072051" y="50101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BBFBA367-5311-4C9A-834E-315673857B63}"/>
              </a:ext>
            </a:extLst>
          </p:cNvPr>
          <p:cNvSpPr>
            <a:spLocks xmlns:a="http://schemas.openxmlformats.org/drawingml/2006/main" noGrp="1"/>
          </p:cNvSpPr>
          <p:nvPr/>
        </p:nvSpPr>
        <p:spPr>
          <a:xfrm xmlns:a="http://schemas.openxmlformats.org/drawingml/2006/main">
            <a:off x="9357551" y="4867275"/>
            <a:ext cx="66675" cy="2857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178D0828-14ED-463A-841A-9A9D596D78E4}"/>
              </a:ext>
            </a:extLst>
          </p:cNvPr>
          <p:cNvSpPr>
            <a:spLocks xmlns:a="http://schemas.openxmlformats.org/drawingml/2006/main" noGrp="1"/>
          </p:cNvSpPr>
          <p:nvPr/>
        </p:nvSpPr>
        <p:spPr>
          <a:xfrm xmlns:a="http://schemas.openxmlformats.org/drawingml/2006/main">
            <a:off x="9500426" y="5076825"/>
            <a:ext cx="42862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950708D6-37A2-4783-97B0-7E276C240FE4}"/>
              </a:ext>
            </a:extLst>
          </p:cNvPr>
          <p:cNvSpPr>
            <a:spLocks xmlns:a="http://schemas.openxmlformats.org/drawingml/2006/main" noGrp="1"/>
          </p:cNvSpPr>
          <p:nvPr/>
        </p:nvSpPr>
        <p:spPr>
          <a:xfrm xmlns:a="http://schemas.openxmlformats.org/drawingml/2006/main">
            <a:off x="9995726" y="50768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6C333054-8505-4DFB-AFC0-407FD1878EB7}"/>
              </a:ext>
            </a:extLst>
          </p:cNvPr>
          <p:cNvSpPr>
            <a:spLocks xmlns:a="http://schemas.openxmlformats.org/drawingml/2006/main" noGrp="1"/>
          </p:cNvSpPr>
          <p:nvPr/>
        </p:nvSpPr>
        <p:spPr>
          <a:xfrm xmlns:a="http://schemas.openxmlformats.org/drawingml/2006/main">
            <a:off x="10291001" y="50768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F52ECC96-3E5E-4883-92BB-83B9528685C0}"/>
              </a:ext>
            </a:extLst>
          </p:cNvPr>
          <p:cNvSpPr>
            <a:spLocks xmlns:a="http://schemas.openxmlformats.org/drawingml/2006/main" noGrp="1"/>
          </p:cNvSpPr>
          <p:nvPr/>
        </p:nvSpPr>
        <p:spPr>
          <a:xfrm xmlns:a="http://schemas.openxmlformats.org/drawingml/2006/main">
            <a:off x="10500551" y="5076825"/>
            <a:ext cx="3619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D3336E28-AE24-4F48-99BA-1119E2D50CF7}"/>
              </a:ext>
            </a:extLst>
          </p:cNvPr>
          <p:cNvSpPr>
            <a:spLocks xmlns:a="http://schemas.openxmlformats.org/drawingml/2006/main" noGrp="1"/>
          </p:cNvSpPr>
          <p:nvPr/>
        </p:nvSpPr>
        <p:spPr>
          <a:xfrm xmlns:a="http://schemas.openxmlformats.org/drawingml/2006/main">
            <a:off x="10929176" y="507682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F0EC608C-89E0-4114-9A0A-A6CFBB287515}"/>
              </a:ext>
            </a:extLst>
          </p:cNvPr>
          <p:cNvSpPr>
            <a:spLocks xmlns:a="http://schemas.openxmlformats.org/drawingml/2006/main" noGrp="1"/>
          </p:cNvSpPr>
          <p:nvPr/>
        </p:nvSpPr>
        <p:spPr>
          <a:xfrm xmlns:a="http://schemas.openxmlformats.org/drawingml/2006/main">
            <a:off x="9929051" y="51530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62280B6B-12DD-47B1-8706-64FE8AA5A9C5}"/>
              </a:ext>
            </a:extLst>
          </p:cNvPr>
          <p:cNvSpPr>
            <a:spLocks xmlns:a="http://schemas.openxmlformats.org/drawingml/2006/main" noGrp="1"/>
          </p:cNvSpPr>
          <p:nvPr/>
        </p:nvSpPr>
        <p:spPr>
          <a:xfrm xmlns:a="http://schemas.openxmlformats.org/drawingml/2006/main">
            <a:off x="10071926"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37159187-81EC-480F-9EFD-D983FFD6B3AA}"/>
              </a:ext>
            </a:extLst>
          </p:cNvPr>
          <p:cNvSpPr>
            <a:spLocks xmlns:a="http://schemas.openxmlformats.org/drawingml/2006/main" noGrp="1"/>
          </p:cNvSpPr>
          <p:nvPr/>
        </p:nvSpPr>
        <p:spPr>
          <a:xfrm xmlns:a="http://schemas.openxmlformats.org/drawingml/2006/main">
            <a:off x="10433876"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C237C249-750D-4C69-8E38-43D59E9A32E6}"/>
              </a:ext>
            </a:extLst>
          </p:cNvPr>
          <p:cNvSpPr>
            <a:spLocks xmlns:a="http://schemas.openxmlformats.org/drawingml/2006/main" noGrp="1"/>
          </p:cNvSpPr>
          <p:nvPr/>
        </p:nvSpPr>
        <p:spPr>
          <a:xfrm xmlns:a="http://schemas.openxmlformats.org/drawingml/2006/main">
            <a:off x="10786301"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003545E5-62D0-477E-A870-8EDD025BD330}"/>
              </a:ext>
            </a:extLst>
          </p:cNvPr>
          <p:cNvSpPr>
            <a:spLocks xmlns:a="http://schemas.openxmlformats.org/drawingml/2006/main" noGrp="1"/>
          </p:cNvSpPr>
          <p:nvPr/>
        </p:nvSpPr>
        <p:spPr>
          <a:xfrm xmlns:a="http://schemas.openxmlformats.org/drawingml/2006/main">
            <a:off x="9357551" y="5219700"/>
            <a:ext cx="4953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BC8F1F51-07E4-4342-BFA9-59A367A10877}"/>
              </a:ext>
            </a:extLst>
          </p:cNvPr>
          <p:cNvSpPr>
            <a:spLocks xmlns:a="http://schemas.openxmlformats.org/drawingml/2006/main" noGrp="1"/>
          </p:cNvSpPr>
          <p:nvPr/>
        </p:nvSpPr>
        <p:spPr>
          <a:xfrm xmlns:a="http://schemas.openxmlformats.org/drawingml/2006/main">
            <a:off x="9929051" y="5219700"/>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ED209F52-8CD2-4017-B683-10981408B01E}"/>
              </a:ext>
            </a:extLst>
          </p:cNvPr>
          <p:cNvSpPr>
            <a:spLocks xmlns:a="http://schemas.openxmlformats.org/drawingml/2006/main" noGrp="1"/>
          </p:cNvSpPr>
          <p:nvPr/>
        </p:nvSpPr>
        <p:spPr>
          <a:xfrm xmlns:a="http://schemas.openxmlformats.org/drawingml/2006/main">
            <a:off x="10291001" y="5219700"/>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16C25E96-DC47-458F-8343-C5412BC477D5}"/>
              </a:ext>
            </a:extLst>
          </p:cNvPr>
          <p:cNvSpPr>
            <a:spLocks xmlns:a="http://schemas.openxmlformats.org/drawingml/2006/main" noGrp="1"/>
          </p:cNvSpPr>
          <p:nvPr/>
        </p:nvSpPr>
        <p:spPr>
          <a:xfrm xmlns:a="http://schemas.openxmlformats.org/drawingml/2006/main">
            <a:off x="10643426" y="52197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7134285E-FB03-447F-BDA9-AB5F6D291995}"/>
              </a:ext>
            </a:extLst>
          </p:cNvPr>
          <p:cNvSpPr>
            <a:spLocks xmlns:a="http://schemas.openxmlformats.org/drawingml/2006/main" noGrp="1"/>
          </p:cNvSpPr>
          <p:nvPr/>
        </p:nvSpPr>
        <p:spPr>
          <a:xfrm xmlns:a="http://schemas.openxmlformats.org/drawingml/2006/main">
            <a:off x="10786301" y="52197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A5A311BF-28DB-464F-A030-0E919EA83001}"/>
              </a:ext>
            </a:extLst>
          </p:cNvPr>
          <p:cNvSpPr>
            <a:spLocks xmlns:a="http://schemas.openxmlformats.org/drawingml/2006/main" noGrp="1"/>
          </p:cNvSpPr>
          <p:nvPr/>
        </p:nvSpPr>
        <p:spPr>
          <a:xfrm xmlns:a="http://schemas.openxmlformats.org/drawingml/2006/main">
            <a:off x="10929176" y="5219700"/>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20B1FF3A-C683-4C09-A2D6-DA5D57E27696}"/>
              </a:ext>
            </a:extLst>
          </p:cNvPr>
          <p:cNvSpPr>
            <a:spLocks xmlns:a="http://schemas.openxmlformats.org/drawingml/2006/main" noGrp="1"/>
          </p:cNvSpPr>
          <p:nvPr/>
        </p:nvSpPr>
        <p:spPr>
          <a:xfrm xmlns:a="http://schemas.openxmlformats.org/drawingml/2006/main">
            <a:off x="10138601" y="52959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AD283407-54CD-4C34-9C13-E2908383D157}"/>
              </a:ext>
            </a:extLst>
          </p:cNvPr>
          <p:cNvSpPr>
            <a:spLocks xmlns:a="http://schemas.openxmlformats.org/drawingml/2006/main" noGrp="1"/>
          </p:cNvSpPr>
          <p:nvPr/>
        </p:nvSpPr>
        <p:spPr>
          <a:xfrm xmlns:a="http://schemas.openxmlformats.org/drawingml/2006/main">
            <a:off x="10357676" y="52959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76FAB656-4930-40CD-9CC9-5EE0AACADDD1}"/>
              </a:ext>
            </a:extLst>
          </p:cNvPr>
          <p:cNvSpPr>
            <a:spLocks xmlns:a="http://schemas.openxmlformats.org/drawingml/2006/main" noGrp="1"/>
          </p:cNvSpPr>
          <p:nvPr/>
        </p:nvSpPr>
        <p:spPr>
          <a:xfrm xmlns:a="http://schemas.openxmlformats.org/drawingml/2006/main">
            <a:off x="10500551" y="521970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3D3D2A8B-969C-4656-98D0-CC30A6C8BD11}"/>
              </a:ext>
            </a:extLst>
          </p:cNvPr>
          <p:cNvSpPr>
            <a:spLocks xmlns:a="http://schemas.openxmlformats.org/drawingml/2006/main" noGrp="1"/>
          </p:cNvSpPr>
          <p:nvPr/>
        </p:nvSpPr>
        <p:spPr>
          <a:xfrm xmlns:a="http://schemas.openxmlformats.org/drawingml/2006/main">
            <a:off x="10786301" y="52959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0AE5222B-0B7D-4C75-9C04-644D5B63751A}"/>
              </a:ext>
            </a:extLst>
          </p:cNvPr>
          <p:cNvSpPr>
            <a:spLocks xmlns:a="http://schemas.openxmlformats.org/drawingml/2006/main" noGrp="1"/>
          </p:cNvSpPr>
          <p:nvPr/>
        </p:nvSpPr>
        <p:spPr>
          <a:xfrm xmlns:a="http://schemas.openxmlformats.org/drawingml/2006/main">
            <a:off x="10071926" y="5362575"/>
            <a:ext cx="7905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BC05ED65-D052-46AA-B085-619CFD93EB8C}"/>
              </a:ext>
            </a:extLst>
          </p:cNvPr>
          <p:cNvSpPr>
            <a:spLocks xmlns:a="http://schemas.openxmlformats.org/drawingml/2006/main" noGrp="1"/>
          </p:cNvSpPr>
          <p:nvPr/>
        </p:nvSpPr>
        <p:spPr>
          <a:xfrm xmlns:a="http://schemas.openxmlformats.org/drawingml/2006/main">
            <a:off x="10929176" y="53625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E2346AA1-8861-4075-ADFF-D84C8FFA30B7}"/>
              </a:ext>
            </a:extLst>
          </p:cNvPr>
          <p:cNvSpPr>
            <a:spLocks xmlns:a="http://schemas.openxmlformats.org/drawingml/2006/main" noGrp="1"/>
          </p:cNvSpPr>
          <p:nvPr/>
        </p:nvSpPr>
        <p:spPr>
          <a:xfrm xmlns:a="http://schemas.openxmlformats.org/drawingml/2006/main">
            <a:off x="9929051" y="536257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79394E2D-F9C9-4DDB-BC00-DCBBDD63D4CA}"/>
              </a:ext>
            </a:extLst>
          </p:cNvPr>
          <p:cNvSpPr>
            <a:spLocks xmlns:a="http://schemas.openxmlformats.org/drawingml/2006/main" noGrp="1"/>
          </p:cNvSpPr>
          <p:nvPr/>
        </p:nvSpPr>
        <p:spPr>
          <a:xfrm xmlns:a="http://schemas.openxmlformats.org/drawingml/2006/main">
            <a:off x="10138601" y="543877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9E3BD303-F2A3-48EE-BA65-AD68DB333638}"/>
              </a:ext>
            </a:extLst>
          </p:cNvPr>
          <p:cNvSpPr>
            <a:spLocks xmlns:a="http://schemas.openxmlformats.org/drawingml/2006/main" noGrp="1"/>
          </p:cNvSpPr>
          <p:nvPr/>
        </p:nvSpPr>
        <p:spPr>
          <a:xfrm xmlns:a="http://schemas.openxmlformats.org/drawingml/2006/main">
            <a:off x="10433876" y="54387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8D9A12BE-87D4-4937-A716-F7DCE7263B90}"/>
              </a:ext>
            </a:extLst>
          </p:cNvPr>
          <p:cNvSpPr>
            <a:spLocks xmlns:a="http://schemas.openxmlformats.org/drawingml/2006/main" noGrp="1"/>
          </p:cNvSpPr>
          <p:nvPr/>
        </p:nvSpPr>
        <p:spPr>
          <a:xfrm xmlns:a="http://schemas.openxmlformats.org/drawingml/2006/main">
            <a:off x="10643426" y="54387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8D17B382-C17B-419F-8330-0C7A34D03B77}"/>
              </a:ext>
            </a:extLst>
          </p:cNvPr>
          <p:cNvSpPr>
            <a:spLocks xmlns:a="http://schemas.openxmlformats.org/drawingml/2006/main" noGrp="1"/>
          </p:cNvSpPr>
          <p:nvPr/>
        </p:nvSpPr>
        <p:spPr>
          <a:xfrm xmlns:a="http://schemas.openxmlformats.org/drawingml/2006/main">
            <a:off x="10786301" y="5438775"/>
            <a:ext cx="3619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9BB639A0-E283-4719-AA45-8803E7082500}"/>
              </a:ext>
            </a:extLst>
          </p:cNvPr>
          <p:cNvSpPr>
            <a:spLocks xmlns:a="http://schemas.openxmlformats.org/drawingml/2006/main" noGrp="1"/>
          </p:cNvSpPr>
          <p:nvPr/>
        </p:nvSpPr>
        <p:spPr>
          <a:xfrm xmlns:a="http://schemas.openxmlformats.org/drawingml/2006/main">
            <a:off x="9500426" y="5362575"/>
            <a:ext cx="209550" cy="2190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75ADE58D-AD61-411F-A9CD-CE4C94EBCD12}"/>
              </a:ext>
            </a:extLst>
          </p:cNvPr>
          <p:cNvSpPr>
            <a:spLocks xmlns:a="http://schemas.openxmlformats.org/drawingml/2006/main" noGrp="1"/>
          </p:cNvSpPr>
          <p:nvPr/>
        </p:nvSpPr>
        <p:spPr>
          <a:xfrm xmlns:a="http://schemas.openxmlformats.org/drawingml/2006/main">
            <a:off x="9929051" y="55054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16FEC33E-CBC9-45D2-87CF-4C3F6194E149}"/>
              </a:ext>
            </a:extLst>
          </p:cNvPr>
          <p:cNvSpPr>
            <a:spLocks xmlns:a="http://schemas.openxmlformats.org/drawingml/2006/main" noGrp="1"/>
          </p:cNvSpPr>
          <p:nvPr/>
        </p:nvSpPr>
        <p:spPr>
          <a:xfrm xmlns:a="http://schemas.openxmlformats.org/drawingml/2006/main">
            <a:off x="10291001" y="5505450"/>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901E010D-2CE4-4E92-A742-8888D7D290EC}"/>
              </a:ext>
            </a:extLst>
          </p:cNvPr>
          <p:cNvSpPr>
            <a:spLocks xmlns:a="http://schemas.openxmlformats.org/drawingml/2006/main" noGrp="1"/>
          </p:cNvSpPr>
          <p:nvPr/>
        </p:nvSpPr>
        <p:spPr>
          <a:xfrm xmlns:a="http://schemas.openxmlformats.org/drawingml/2006/main">
            <a:off x="10862501" y="55054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7A653B77-2E47-49A6-AE5E-718A165369F3}"/>
              </a:ext>
            </a:extLst>
          </p:cNvPr>
          <p:cNvSpPr>
            <a:spLocks xmlns:a="http://schemas.openxmlformats.org/drawingml/2006/main" noGrp="1"/>
          </p:cNvSpPr>
          <p:nvPr/>
        </p:nvSpPr>
        <p:spPr>
          <a:xfrm xmlns:a="http://schemas.openxmlformats.org/drawingml/2006/main">
            <a:off x="9357551" y="5295900"/>
            <a:ext cx="66675" cy="35242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7FCB04E4-CBE0-4069-9ED9-BF228912DB75}"/>
              </a:ext>
            </a:extLst>
          </p:cNvPr>
          <p:cNvSpPr>
            <a:spLocks xmlns:a="http://schemas.openxmlformats.org/drawingml/2006/main" noGrp="1"/>
          </p:cNvSpPr>
          <p:nvPr/>
        </p:nvSpPr>
        <p:spPr>
          <a:xfrm xmlns:a="http://schemas.openxmlformats.org/drawingml/2006/main">
            <a:off x="9786176" y="5295900"/>
            <a:ext cx="66675" cy="35242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DE3F39B3-6039-4C27-96E0-DECFDB2AEFD8}"/>
              </a:ext>
            </a:extLst>
          </p:cNvPr>
          <p:cNvSpPr>
            <a:spLocks xmlns:a="http://schemas.openxmlformats.org/drawingml/2006/main" noGrp="1"/>
          </p:cNvSpPr>
          <p:nvPr/>
        </p:nvSpPr>
        <p:spPr>
          <a:xfrm xmlns:a="http://schemas.openxmlformats.org/drawingml/2006/main">
            <a:off x="10071926" y="5581650"/>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6ECC8E76-1822-4859-86C4-D2DE68C7C3D8}"/>
              </a:ext>
            </a:extLst>
          </p:cNvPr>
          <p:cNvSpPr>
            <a:spLocks xmlns:a="http://schemas.openxmlformats.org/drawingml/2006/main" noGrp="1"/>
          </p:cNvSpPr>
          <p:nvPr/>
        </p:nvSpPr>
        <p:spPr>
          <a:xfrm xmlns:a="http://schemas.openxmlformats.org/drawingml/2006/main">
            <a:off x="10357676" y="5581650"/>
            <a:ext cx="2857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21537F13-D668-4D55-B379-90EAF23AE73C}"/>
              </a:ext>
            </a:extLst>
          </p:cNvPr>
          <p:cNvSpPr>
            <a:spLocks xmlns:a="http://schemas.openxmlformats.org/drawingml/2006/main" noGrp="1"/>
          </p:cNvSpPr>
          <p:nvPr/>
        </p:nvSpPr>
        <p:spPr>
          <a:xfrm xmlns:a="http://schemas.openxmlformats.org/drawingml/2006/main">
            <a:off x="10719626" y="5581650"/>
            <a:ext cx="2095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DF74627D-4324-4848-810D-A615AAE2DA0D}"/>
              </a:ext>
            </a:extLst>
          </p:cNvPr>
          <p:cNvSpPr>
            <a:spLocks xmlns:a="http://schemas.openxmlformats.org/drawingml/2006/main" noGrp="1"/>
          </p:cNvSpPr>
          <p:nvPr/>
        </p:nvSpPr>
        <p:spPr>
          <a:xfrm xmlns:a="http://schemas.openxmlformats.org/drawingml/2006/main">
            <a:off x="11072051" y="550545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8C036484-3539-4483-9D71-3ACC796AF867}"/>
              </a:ext>
            </a:extLst>
          </p:cNvPr>
          <p:cNvSpPr>
            <a:spLocks xmlns:a="http://schemas.openxmlformats.org/drawingml/2006/main" noGrp="1"/>
          </p:cNvSpPr>
          <p:nvPr/>
        </p:nvSpPr>
        <p:spPr>
          <a:xfrm xmlns:a="http://schemas.openxmlformats.org/drawingml/2006/main">
            <a:off x="9357551" y="5648325"/>
            <a:ext cx="4953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49BA30C0-8A4B-407D-9AC2-9E0EBF9C4371}"/>
              </a:ext>
            </a:extLst>
          </p:cNvPr>
          <p:cNvSpPr>
            <a:spLocks xmlns:a="http://schemas.openxmlformats.org/drawingml/2006/main" noGrp="1"/>
          </p:cNvSpPr>
          <p:nvPr/>
        </p:nvSpPr>
        <p:spPr>
          <a:xfrm xmlns:a="http://schemas.openxmlformats.org/drawingml/2006/main">
            <a:off x="9929051" y="55816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5ECE3E46-0E0C-4C6E-962F-BA95D1F112A2}"/>
              </a:ext>
            </a:extLst>
          </p:cNvPr>
          <p:cNvSpPr>
            <a:spLocks xmlns:a="http://schemas.openxmlformats.org/drawingml/2006/main" noGrp="1"/>
          </p:cNvSpPr>
          <p:nvPr/>
        </p:nvSpPr>
        <p:spPr>
          <a:xfrm xmlns:a="http://schemas.openxmlformats.org/drawingml/2006/main">
            <a:off x="10138601" y="5648325"/>
            <a:ext cx="2952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5507A95B-3EC4-45F7-A4D7-D1756C0EE63D}"/>
              </a:ext>
            </a:extLst>
          </p:cNvPr>
          <p:cNvSpPr>
            <a:spLocks xmlns:a="http://schemas.openxmlformats.org/drawingml/2006/main" noGrp="1"/>
          </p:cNvSpPr>
          <p:nvPr/>
        </p:nvSpPr>
        <p:spPr>
          <a:xfrm xmlns:a="http://schemas.openxmlformats.org/drawingml/2006/main">
            <a:off x="10719626" y="5648325"/>
            <a:ext cx="42862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C0B3BFC5-3736-4CE4-BBEF-7E5CE11177FF}"/>
              </a:ext>
            </a:extLst>
          </p:cNvPr>
          <p:cNvSpPr>
            <a:spLocks xmlns:a="http://schemas.openxmlformats.org/drawingml/2006/main" noGrp="1"/>
          </p:cNvSpPr>
          <p:nvPr/>
        </p:nvSpPr>
        <p:spPr>
          <a:xfrm xmlns:a="http://schemas.openxmlformats.org/drawingml/2006/main">
            <a:off x="9357551" y="3933825"/>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5DDA4E58-263C-412B-8FAE-C816390D742C}"/>
              </a:ext>
            </a:extLst>
          </p:cNvPr>
          <p:cNvSpPr>
            <a:spLocks xmlns:a="http://schemas.openxmlformats.org/drawingml/2006/main" noGrp="1"/>
          </p:cNvSpPr>
          <p:nvPr/>
        </p:nvSpPr>
        <p:spPr>
          <a:xfrm xmlns:a="http://schemas.openxmlformats.org/drawingml/2006/main">
            <a:off x="9995726" y="393382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1E687C35-E759-4E84-AEB5-B5F30802AFA5}"/>
              </a:ext>
            </a:extLst>
          </p:cNvPr>
          <p:cNvSpPr>
            <a:spLocks xmlns:a="http://schemas.openxmlformats.org/drawingml/2006/main" noGrp="1"/>
          </p:cNvSpPr>
          <p:nvPr/>
        </p:nvSpPr>
        <p:spPr>
          <a:xfrm xmlns:a="http://schemas.openxmlformats.org/drawingml/2006/main">
            <a:off x="10357676" y="393382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EB941A43-FDE8-4BAC-A583-331E757D20EE}"/>
              </a:ext>
            </a:extLst>
          </p:cNvPr>
          <p:cNvSpPr>
            <a:spLocks xmlns:a="http://schemas.openxmlformats.org/drawingml/2006/main" noGrp="1"/>
          </p:cNvSpPr>
          <p:nvPr/>
        </p:nvSpPr>
        <p:spPr>
          <a:xfrm xmlns:a="http://schemas.openxmlformats.org/drawingml/2006/main">
            <a:off x="10500551" y="393382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AEB7F9D5-CBB6-4713-9A99-B794931FC781}"/>
              </a:ext>
            </a:extLst>
          </p:cNvPr>
          <p:cNvSpPr>
            <a:spLocks xmlns:a="http://schemas.openxmlformats.org/drawingml/2006/main" noGrp="1"/>
          </p:cNvSpPr>
          <p:nvPr/>
        </p:nvSpPr>
        <p:spPr>
          <a:xfrm xmlns:a="http://schemas.openxmlformats.org/drawingml/2006/main">
            <a:off x="10643426" y="3933825"/>
            <a:ext cx="5048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626ADC5F-23D2-452A-858B-5DD433D78E03}"/>
              </a:ext>
            </a:extLst>
          </p:cNvPr>
          <p:cNvSpPr>
            <a:spLocks xmlns:a="http://schemas.openxmlformats.org/drawingml/2006/main" noGrp="1"/>
          </p:cNvSpPr>
          <p:nvPr/>
        </p:nvSpPr>
        <p:spPr>
          <a:xfrm xmlns:a="http://schemas.openxmlformats.org/drawingml/2006/main">
            <a:off x="9929051" y="4000500"/>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C08B693C-7A31-49EF-BD8F-66EBB9F33350}"/>
              </a:ext>
            </a:extLst>
          </p:cNvPr>
          <p:cNvSpPr>
            <a:spLocks xmlns:a="http://schemas.openxmlformats.org/drawingml/2006/main" noGrp="1"/>
          </p:cNvSpPr>
          <p:nvPr/>
        </p:nvSpPr>
        <p:spPr>
          <a:xfrm xmlns:a="http://schemas.openxmlformats.org/drawingml/2006/main">
            <a:off x="10214801" y="40005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FA5E6301-21E8-4CA2-8078-9A6C7286BB0B}"/>
              </a:ext>
            </a:extLst>
          </p:cNvPr>
          <p:cNvSpPr>
            <a:spLocks xmlns:a="http://schemas.openxmlformats.org/drawingml/2006/main" noGrp="1"/>
          </p:cNvSpPr>
          <p:nvPr/>
        </p:nvSpPr>
        <p:spPr>
          <a:xfrm xmlns:a="http://schemas.openxmlformats.org/drawingml/2006/main">
            <a:off x="10433876" y="40005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B041667E-E955-4ADD-8F7D-B990062E154F}"/>
              </a:ext>
            </a:extLst>
          </p:cNvPr>
          <p:cNvSpPr>
            <a:spLocks xmlns:a="http://schemas.openxmlformats.org/drawingml/2006/main" noGrp="1"/>
          </p:cNvSpPr>
          <p:nvPr/>
        </p:nvSpPr>
        <p:spPr>
          <a:xfrm xmlns:a="http://schemas.openxmlformats.org/drawingml/2006/main">
            <a:off x="9995726" y="40767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8D2E5DFB-1E50-4759-A888-7834B189D61B}"/>
              </a:ext>
            </a:extLst>
          </p:cNvPr>
          <p:cNvSpPr>
            <a:spLocks xmlns:a="http://schemas.openxmlformats.org/drawingml/2006/main" noGrp="1"/>
          </p:cNvSpPr>
          <p:nvPr/>
        </p:nvSpPr>
        <p:spPr>
          <a:xfrm xmlns:a="http://schemas.openxmlformats.org/drawingml/2006/main">
            <a:off x="10138601" y="4076700"/>
            <a:ext cx="1524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01FB10AF-FD9D-4E80-BD5F-E9B2DCE2CFC8}"/>
              </a:ext>
            </a:extLst>
          </p:cNvPr>
          <p:cNvSpPr>
            <a:spLocks xmlns:a="http://schemas.openxmlformats.org/drawingml/2006/main" noGrp="1"/>
          </p:cNvSpPr>
          <p:nvPr/>
        </p:nvSpPr>
        <p:spPr>
          <a:xfrm xmlns:a="http://schemas.openxmlformats.org/drawingml/2006/main">
            <a:off x="10357676" y="4076700"/>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C99AF7C6-CF18-4C34-B9DC-4C5C3A08CCDB}"/>
              </a:ext>
            </a:extLst>
          </p:cNvPr>
          <p:cNvSpPr>
            <a:spLocks xmlns:a="http://schemas.openxmlformats.org/drawingml/2006/main" noGrp="1"/>
          </p:cNvSpPr>
          <p:nvPr/>
        </p:nvSpPr>
        <p:spPr>
          <a:xfrm xmlns:a="http://schemas.openxmlformats.org/drawingml/2006/main">
            <a:off x="9929051" y="41433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01FB5449-C3E3-42A0-B6DA-1BC86ADD98D0}"/>
              </a:ext>
            </a:extLst>
          </p:cNvPr>
          <p:cNvSpPr>
            <a:spLocks xmlns:a="http://schemas.openxmlformats.org/drawingml/2006/main" noGrp="1"/>
          </p:cNvSpPr>
          <p:nvPr/>
        </p:nvSpPr>
        <p:spPr>
          <a:xfrm xmlns:a="http://schemas.openxmlformats.org/drawingml/2006/main">
            <a:off x="10291001" y="4143375"/>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EE77DB1F-905F-44E3-B582-57A423371CA9}"/>
              </a:ext>
            </a:extLst>
          </p:cNvPr>
          <p:cNvSpPr>
            <a:spLocks xmlns:a="http://schemas.openxmlformats.org/drawingml/2006/main" noGrp="1"/>
          </p:cNvSpPr>
          <p:nvPr/>
        </p:nvSpPr>
        <p:spPr>
          <a:xfrm xmlns:a="http://schemas.openxmlformats.org/drawingml/2006/main">
            <a:off x="9500426" y="4076700"/>
            <a:ext cx="209550" cy="2095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0E907380-2B01-421A-A0B6-B7E169DC6B1B}"/>
              </a:ext>
            </a:extLst>
          </p:cNvPr>
          <p:cNvSpPr>
            <a:spLocks xmlns:a="http://schemas.openxmlformats.org/drawingml/2006/main" noGrp="1"/>
          </p:cNvSpPr>
          <p:nvPr/>
        </p:nvSpPr>
        <p:spPr>
          <a:xfrm xmlns:a="http://schemas.openxmlformats.org/drawingml/2006/main">
            <a:off x="10138601" y="42195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A4671BAD-8945-45A9-93F7-666A896DB9E2}"/>
              </a:ext>
            </a:extLst>
          </p:cNvPr>
          <p:cNvSpPr>
            <a:spLocks xmlns:a="http://schemas.openxmlformats.org/drawingml/2006/main" noGrp="1"/>
          </p:cNvSpPr>
          <p:nvPr/>
        </p:nvSpPr>
        <p:spPr>
          <a:xfrm xmlns:a="http://schemas.openxmlformats.org/drawingml/2006/main">
            <a:off x="10500551" y="42195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283A03BA-A3D1-4226-BCBC-AEEDF5022DE5}"/>
              </a:ext>
            </a:extLst>
          </p:cNvPr>
          <p:cNvSpPr>
            <a:spLocks xmlns:a="http://schemas.openxmlformats.org/drawingml/2006/main" noGrp="1"/>
          </p:cNvSpPr>
          <p:nvPr/>
        </p:nvSpPr>
        <p:spPr>
          <a:xfrm xmlns:a="http://schemas.openxmlformats.org/drawingml/2006/main">
            <a:off x="10786301" y="4076700"/>
            <a:ext cx="219075" cy="2095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46C63481-A5FC-41BD-82F0-0F3338BD1516}"/>
              </a:ext>
            </a:extLst>
          </p:cNvPr>
          <p:cNvSpPr>
            <a:spLocks xmlns:a="http://schemas.openxmlformats.org/drawingml/2006/main" noGrp="1"/>
          </p:cNvSpPr>
          <p:nvPr/>
        </p:nvSpPr>
        <p:spPr>
          <a:xfrm xmlns:a="http://schemas.openxmlformats.org/drawingml/2006/main">
            <a:off x="9357551" y="4000500"/>
            <a:ext cx="66675"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833BAC01-8460-4CD4-9FF7-9367EC6E1651}"/>
              </a:ext>
            </a:extLst>
          </p:cNvPr>
          <p:cNvSpPr>
            <a:spLocks xmlns:a="http://schemas.openxmlformats.org/drawingml/2006/main" noGrp="1"/>
          </p:cNvSpPr>
          <p:nvPr/>
        </p:nvSpPr>
        <p:spPr>
          <a:xfrm xmlns:a="http://schemas.openxmlformats.org/drawingml/2006/main">
            <a:off x="9786176" y="4000500"/>
            <a:ext cx="66675"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E02E2C2A-33EF-4548-9D08-EE7A3A431EE9}"/>
              </a:ext>
            </a:extLst>
          </p:cNvPr>
          <p:cNvSpPr>
            <a:spLocks xmlns:a="http://schemas.openxmlformats.org/drawingml/2006/main" noGrp="1"/>
          </p:cNvSpPr>
          <p:nvPr/>
        </p:nvSpPr>
        <p:spPr>
          <a:xfrm xmlns:a="http://schemas.openxmlformats.org/drawingml/2006/main">
            <a:off x="10433876" y="42862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39DB4B36-7204-4A04-B9BB-BFB86BE06C03}"/>
              </a:ext>
            </a:extLst>
          </p:cNvPr>
          <p:cNvSpPr>
            <a:spLocks xmlns:a="http://schemas.openxmlformats.org/drawingml/2006/main" noGrp="1"/>
          </p:cNvSpPr>
          <p:nvPr/>
        </p:nvSpPr>
        <p:spPr>
          <a:xfrm xmlns:a="http://schemas.openxmlformats.org/drawingml/2006/main">
            <a:off x="10643426" y="4000500"/>
            <a:ext cx="76200"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3597BEDB-88B7-4D20-823F-BC7648D957E1}"/>
              </a:ext>
            </a:extLst>
          </p:cNvPr>
          <p:cNvSpPr>
            <a:spLocks xmlns:a="http://schemas.openxmlformats.org/drawingml/2006/main" noGrp="1"/>
          </p:cNvSpPr>
          <p:nvPr/>
        </p:nvSpPr>
        <p:spPr>
          <a:xfrm xmlns:a="http://schemas.openxmlformats.org/drawingml/2006/main">
            <a:off x="11072051" y="4000500"/>
            <a:ext cx="76200" cy="3619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0923DA6C-BB37-477D-B05A-C0A885596E7A}"/>
              </a:ext>
            </a:extLst>
          </p:cNvPr>
          <p:cNvSpPr>
            <a:spLocks xmlns:a="http://schemas.openxmlformats.org/drawingml/2006/main" noGrp="1"/>
          </p:cNvSpPr>
          <p:nvPr/>
        </p:nvSpPr>
        <p:spPr>
          <a:xfrm xmlns:a="http://schemas.openxmlformats.org/drawingml/2006/main">
            <a:off x="9357551" y="4362450"/>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FDD2D48E-C3BD-4C3B-A96F-45F68BDD2061}"/>
              </a:ext>
            </a:extLst>
          </p:cNvPr>
          <p:cNvSpPr>
            <a:spLocks xmlns:a="http://schemas.openxmlformats.org/drawingml/2006/main" noGrp="1"/>
          </p:cNvSpPr>
          <p:nvPr/>
        </p:nvSpPr>
        <p:spPr>
          <a:xfrm xmlns:a="http://schemas.openxmlformats.org/drawingml/2006/main">
            <a:off x="9929051" y="42862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396A0A85-A1AA-4EF3-BB3F-D2A760E1BDDA}"/>
              </a:ext>
            </a:extLst>
          </p:cNvPr>
          <p:cNvSpPr>
            <a:spLocks xmlns:a="http://schemas.openxmlformats.org/drawingml/2006/main" noGrp="1"/>
          </p:cNvSpPr>
          <p:nvPr/>
        </p:nvSpPr>
        <p:spPr>
          <a:xfrm xmlns:a="http://schemas.openxmlformats.org/drawingml/2006/main">
            <a:off x="10071926" y="42862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CDA31F65-00C5-49B4-A216-D7D73F6103BF}"/>
              </a:ext>
            </a:extLst>
          </p:cNvPr>
          <p:cNvSpPr>
            <a:spLocks xmlns:a="http://schemas.openxmlformats.org/drawingml/2006/main" noGrp="1"/>
          </p:cNvSpPr>
          <p:nvPr/>
        </p:nvSpPr>
        <p:spPr>
          <a:xfrm xmlns:a="http://schemas.openxmlformats.org/drawingml/2006/main">
            <a:off x="10357676" y="43624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F83C8D7C-524C-4D86-A167-80E43BE67B19}"/>
              </a:ext>
            </a:extLst>
          </p:cNvPr>
          <p:cNvSpPr>
            <a:spLocks xmlns:a="http://schemas.openxmlformats.org/drawingml/2006/main" noGrp="1"/>
          </p:cNvSpPr>
          <p:nvPr/>
        </p:nvSpPr>
        <p:spPr>
          <a:xfrm xmlns:a="http://schemas.openxmlformats.org/drawingml/2006/main">
            <a:off x="10500551" y="43624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E42014CB-F2C8-465E-BB63-8A5C852FAFE6}"/>
              </a:ext>
            </a:extLst>
          </p:cNvPr>
          <p:cNvSpPr>
            <a:spLocks xmlns:a="http://schemas.openxmlformats.org/drawingml/2006/main" noGrp="1"/>
          </p:cNvSpPr>
          <p:nvPr/>
        </p:nvSpPr>
        <p:spPr>
          <a:xfrm xmlns:a="http://schemas.openxmlformats.org/drawingml/2006/main">
            <a:off x="10643426" y="4362450"/>
            <a:ext cx="5048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83A5AC77-AFFB-4C50-8C29-722E63471C07}"/>
              </a:ext>
            </a:extLst>
          </p:cNvPr>
          <p:cNvSpPr>
            <a:spLocks xmlns:a="http://schemas.openxmlformats.org/drawingml/2006/main" noGrp="1"/>
          </p:cNvSpPr>
          <p:nvPr/>
        </p:nvSpPr>
        <p:spPr>
          <a:xfrm xmlns:a="http://schemas.openxmlformats.org/drawingml/2006/main">
            <a:off x="10214801" y="436245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4EEB972E-52A7-4AFA-97CF-464B21D6A0FE}"/>
              </a:ext>
            </a:extLst>
          </p:cNvPr>
          <p:cNvSpPr>
            <a:spLocks xmlns:a="http://schemas.openxmlformats.org/drawingml/2006/main" noGrp="1"/>
          </p:cNvSpPr>
          <p:nvPr/>
        </p:nvSpPr>
        <p:spPr>
          <a:xfrm xmlns:a="http://schemas.openxmlformats.org/drawingml/2006/main">
            <a:off x="10357676" y="44291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B072BCB2-902E-4B7D-80E9-CAC848682FD8}"/>
              </a:ext>
            </a:extLst>
          </p:cNvPr>
          <p:cNvSpPr>
            <a:spLocks xmlns:a="http://schemas.openxmlformats.org/drawingml/2006/main" noGrp="1"/>
          </p:cNvSpPr>
          <p:nvPr/>
        </p:nvSpPr>
        <p:spPr>
          <a:xfrm xmlns:a="http://schemas.openxmlformats.org/drawingml/2006/main">
            <a:off x="9357551" y="4505325"/>
            <a:ext cx="3524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723E83C5-D907-4741-A469-7C76D9C7849B}"/>
              </a:ext>
            </a:extLst>
          </p:cNvPr>
          <p:cNvSpPr>
            <a:spLocks xmlns:a="http://schemas.openxmlformats.org/drawingml/2006/main" noGrp="1"/>
          </p:cNvSpPr>
          <p:nvPr/>
        </p:nvSpPr>
        <p:spPr>
          <a:xfrm xmlns:a="http://schemas.openxmlformats.org/drawingml/2006/main">
            <a:off x="9786176" y="4505325"/>
            <a:ext cx="35242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1437D5E0-2B60-48C0-8512-FECA1E8D8498}"/>
              </a:ext>
            </a:extLst>
          </p:cNvPr>
          <p:cNvSpPr>
            <a:spLocks xmlns:a="http://schemas.openxmlformats.org/drawingml/2006/main" noGrp="1"/>
          </p:cNvSpPr>
          <p:nvPr/>
        </p:nvSpPr>
        <p:spPr>
          <a:xfrm xmlns:a="http://schemas.openxmlformats.org/drawingml/2006/main">
            <a:off x="10214801" y="450532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2A11211B-8BA3-4DCC-B344-48A9A4810094}"/>
              </a:ext>
            </a:extLst>
          </p:cNvPr>
          <p:cNvSpPr>
            <a:spLocks xmlns:a="http://schemas.openxmlformats.org/drawingml/2006/main" noGrp="1"/>
          </p:cNvSpPr>
          <p:nvPr/>
        </p:nvSpPr>
        <p:spPr>
          <a:xfrm xmlns:a="http://schemas.openxmlformats.org/drawingml/2006/main">
            <a:off x="10576751" y="45053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00427855-B79A-4753-BC56-1C387DC48DD5}"/>
              </a:ext>
            </a:extLst>
          </p:cNvPr>
          <p:cNvSpPr>
            <a:spLocks xmlns:a="http://schemas.openxmlformats.org/drawingml/2006/main" noGrp="1"/>
          </p:cNvSpPr>
          <p:nvPr/>
        </p:nvSpPr>
        <p:spPr>
          <a:xfrm xmlns:a="http://schemas.openxmlformats.org/drawingml/2006/main">
            <a:off x="10862501" y="45053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DC179E7F-7507-4968-B491-4B182876A30A}"/>
              </a:ext>
            </a:extLst>
          </p:cNvPr>
          <p:cNvSpPr>
            <a:spLocks xmlns:a="http://schemas.openxmlformats.org/drawingml/2006/main" noGrp="1"/>
          </p:cNvSpPr>
          <p:nvPr/>
        </p:nvSpPr>
        <p:spPr>
          <a:xfrm xmlns:a="http://schemas.openxmlformats.org/drawingml/2006/main">
            <a:off x="9424226" y="45720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ED367C3A-71EC-4D68-AE9A-825537C0A190}"/>
              </a:ext>
            </a:extLst>
          </p:cNvPr>
          <p:cNvSpPr>
            <a:spLocks xmlns:a="http://schemas.openxmlformats.org/drawingml/2006/main" noGrp="1"/>
          </p:cNvSpPr>
          <p:nvPr/>
        </p:nvSpPr>
        <p:spPr>
          <a:xfrm xmlns:a="http://schemas.openxmlformats.org/drawingml/2006/main">
            <a:off x="9567101" y="45720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C8D84EAD-C83E-4897-9FD0-C97BD36885C4}"/>
              </a:ext>
            </a:extLst>
          </p:cNvPr>
          <p:cNvSpPr>
            <a:spLocks xmlns:a="http://schemas.openxmlformats.org/drawingml/2006/main" noGrp="1"/>
          </p:cNvSpPr>
          <p:nvPr/>
        </p:nvSpPr>
        <p:spPr>
          <a:xfrm xmlns:a="http://schemas.openxmlformats.org/drawingml/2006/main">
            <a:off x="9852851" y="4572000"/>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0C3C3104-14D8-4FB6-BDD3-8B789E5DEF63}"/>
              </a:ext>
            </a:extLst>
          </p:cNvPr>
          <p:cNvSpPr>
            <a:spLocks xmlns:a="http://schemas.openxmlformats.org/drawingml/2006/main" noGrp="1"/>
          </p:cNvSpPr>
          <p:nvPr/>
        </p:nvSpPr>
        <p:spPr>
          <a:xfrm xmlns:a="http://schemas.openxmlformats.org/drawingml/2006/main">
            <a:off x="10138601" y="45720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F616E441-2710-4EA8-A725-289ABFFF0623}"/>
              </a:ext>
            </a:extLst>
          </p:cNvPr>
          <p:cNvSpPr>
            <a:spLocks xmlns:a="http://schemas.openxmlformats.org/drawingml/2006/main" noGrp="1"/>
          </p:cNvSpPr>
          <p:nvPr/>
        </p:nvSpPr>
        <p:spPr>
          <a:xfrm xmlns:a="http://schemas.openxmlformats.org/drawingml/2006/main">
            <a:off x="10291001" y="4572000"/>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5A9E5EAA-B32B-4C59-914D-17531506DAE2}"/>
              </a:ext>
            </a:extLst>
          </p:cNvPr>
          <p:cNvSpPr>
            <a:spLocks xmlns:a="http://schemas.openxmlformats.org/drawingml/2006/main" noGrp="1"/>
          </p:cNvSpPr>
          <p:nvPr/>
        </p:nvSpPr>
        <p:spPr>
          <a:xfrm xmlns:a="http://schemas.openxmlformats.org/drawingml/2006/main">
            <a:off x="10500551" y="457200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091AF4F4-9D0A-449E-B3B3-8D9078A69758}"/>
              </a:ext>
            </a:extLst>
          </p:cNvPr>
          <p:cNvSpPr>
            <a:spLocks xmlns:a="http://schemas.openxmlformats.org/drawingml/2006/main" noGrp="1"/>
          </p:cNvSpPr>
          <p:nvPr/>
        </p:nvSpPr>
        <p:spPr>
          <a:xfrm xmlns:a="http://schemas.openxmlformats.org/drawingml/2006/main">
            <a:off x="10719626" y="450532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FE8A0294-CB49-44A4-9B81-36C8325D385C}"/>
              </a:ext>
            </a:extLst>
          </p:cNvPr>
          <p:cNvSpPr>
            <a:spLocks xmlns:a="http://schemas.openxmlformats.org/drawingml/2006/main" noGrp="1"/>
          </p:cNvSpPr>
          <p:nvPr/>
        </p:nvSpPr>
        <p:spPr>
          <a:xfrm xmlns:a="http://schemas.openxmlformats.org/drawingml/2006/main">
            <a:off x="11005376" y="450532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C781C4B9-0D5F-43A7-BC7F-F084DEFCC478}"/>
              </a:ext>
            </a:extLst>
          </p:cNvPr>
          <p:cNvSpPr>
            <a:spLocks xmlns:a="http://schemas.openxmlformats.org/drawingml/2006/main" noGrp="1"/>
          </p:cNvSpPr>
          <p:nvPr/>
        </p:nvSpPr>
        <p:spPr>
          <a:xfrm xmlns:a="http://schemas.openxmlformats.org/drawingml/2006/main">
            <a:off x="9424226" y="4648200"/>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5D447073-8EB3-4FF9-B7C5-2F140B4661E3}"/>
              </a:ext>
            </a:extLst>
          </p:cNvPr>
          <p:cNvSpPr>
            <a:spLocks xmlns:a="http://schemas.openxmlformats.org/drawingml/2006/main" noGrp="1"/>
          </p:cNvSpPr>
          <p:nvPr/>
        </p:nvSpPr>
        <p:spPr>
          <a:xfrm xmlns:a="http://schemas.openxmlformats.org/drawingml/2006/main">
            <a:off x="9786176" y="46482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8E8222F0-1129-49E0-A36A-A1927E57FB27}"/>
              </a:ext>
            </a:extLst>
          </p:cNvPr>
          <p:cNvSpPr>
            <a:spLocks xmlns:a="http://schemas.openxmlformats.org/drawingml/2006/main" noGrp="1"/>
          </p:cNvSpPr>
          <p:nvPr/>
        </p:nvSpPr>
        <p:spPr>
          <a:xfrm xmlns:a="http://schemas.openxmlformats.org/drawingml/2006/main">
            <a:off x="9995726" y="46482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AD21036D-25FF-4A1D-9A16-0EEEA3532090}"/>
              </a:ext>
            </a:extLst>
          </p:cNvPr>
          <p:cNvSpPr>
            <a:spLocks xmlns:a="http://schemas.openxmlformats.org/drawingml/2006/main" noGrp="1"/>
          </p:cNvSpPr>
          <p:nvPr/>
        </p:nvSpPr>
        <p:spPr>
          <a:xfrm xmlns:a="http://schemas.openxmlformats.org/drawingml/2006/main">
            <a:off x="10214801" y="46482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F721C26B-A6A0-484C-9CED-A91C88512BF0}"/>
              </a:ext>
            </a:extLst>
          </p:cNvPr>
          <p:cNvSpPr>
            <a:spLocks xmlns:a="http://schemas.openxmlformats.org/drawingml/2006/main" noGrp="1"/>
          </p:cNvSpPr>
          <p:nvPr/>
        </p:nvSpPr>
        <p:spPr>
          <a:xfrm xmlns:a="http://schemas.openxmlformats.org/drawingml/2006/main">
            <a:off x="10433876" y="4648200"/>
            <a:ext cx="4953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D60BAA95-54E6-45AB-9468-DC59E365727C}"/>
              </a:ext>
            </a:extLst>
          </p:cNvPr>
          <p:cNvSpPr>
            <a:spLocks xmlns:a="http://schemas.openxmlformats.org/drawingml/2006/main" noGrp="1"/>
          </p:cNvSpPr>
          <p:nvPr/>
        </p:nvSpPr>
        <p:spPr>
          <a:xfrm xmlns:a="http://schemas.openxmlformats.org/drawingml/2006/main">
            <a:off x="11005376" y="46482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FBB1F270-A9B2-4A09-A174-6E9525B66F74}"/>
              </a:ext>
            </a:extLst>
          </p:cNvPr>
          <p:cNvSpPr>
            <a:spLocks xmlns:a="http://schemas.openxmlformats.org/drawingml/2006/main" noGrp="1"/>
          </p:cNvSpPr>
          <p:nvPr/>
        </p:nvSpPr>
        <p:spPr>
          <a:xfrm xmlns:a="http://schemas.openxmlformats.org/drawingml/2006/main">
            <a:off x="9424226"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F9A9BAE3-CF6C-45EC-9782-4C493B3A1777}"/>
              </a:ext>
            </a:extLst>
          </p:cNvPr>
          <p:cNvSpPr>
            <a:spLocks xmlns:a="http://schemas.openxmlformats.org/drawingml/2006/main" noGrp="1"/>
          </p:cNvSpPr>
          <p:nvPr/>
        </p:nvSpPr>
        <p:spPr>
          <a:xfrm xmlns:a="http://schemas.openxmlformats.org/drawingml/2006/main">
            <a:off x="9567101"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B2C4AD86-E887-41E1-9A5C-9593600B9E0B}"/>
              </a:ext>
            </a:extLst>
          </p:cNvPr>
          <p:cNvSpPr>
            <a:spLocks xmlns:a="http://schemas.openxmlformats.org/drawingml/2006/main" noGrp="1"/>
          </p:cNvSpPr>
          <p:nvPr/>
        </p:nvSpPr>
        <p:spPr>
          <a:xfrm xmlns:a="http://schemas.openxmlformats.org/drawingml/2006/main">
            <a:off x="9995726" y="47148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A6BD1593-329E-4A9D-8A63-0DE16E1A5794}"/>
              </a:ext>
            </a:extLst>
          </p:cNvPr>
          <p:cNvSpPr>
            <a:spLocks xmlns:a="http://schemas.openxmlformats.org/drawingml/2006/main" noGrp="1"/>
          </p:cNvSpPr>
          <p:nvPr/>
        </p:nvSpPr>
        <p:spPr>
          <a:xfrm xmlns:a="http://schemas.openxmlformats.org/drawingml/2006/main">
            <a:off x="10357676" y="4714875"/>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5944236D-3889-44E1-AC98-F4740897724E}"/>
              </a:ext>
            </a:extLst>
          </p:cNvPr>
          <p:cNvSpPr>
            <a:spLocks xmlns:a="http://schemas.openxmlformats.org/drawingml/2006/main" noGrp="1"/>
          </p:cNvSpPr>
          <p:nvPr/>
        </p:nvSpPr>
        <p:spPr>
          <a:xfrm xmlns:a="http://schemas.openxmlformats.org/drawingml/2006/main">
            <a:off x="10719626" y="4714875"/>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3313FBC1-8D09-42E4-A783-9C568BF38DA5}"/>
              </a:ext>
            </a:extLst>
          </p:cNvPr>
          <p:cNvSpPr>
            <a:spLocks xmlns:a="http://schemas.openxmlformats.org/drawingml/2006/main" noGrp="1"/>
          </p:cNvSpPr>
          <p:nvPr/>
        </p:nvSpPr>
        <p:spPr>
          <a:xfrm xmlns:a="http://schemas.openxmlformats.org/drawingml/2006/main">
            <a:off x="11072051" y="47148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F401E4A5-A747-4940-B531-A68F96629A96}"/>
              </a:ext>
            </a:extLst>
          </p:cNvPr>
          <p:cNvSpPr>
            <a:spLocks xmlns:a="http://schemas.openxmlformats.org/drawingml/2006/main" noGrp="1"/>
          </p:cNvSpPr>
          <p:nvPr/>
        </p:nvSpPr>
        <p:spPr>
          <a:xfrm xmlns:a="http://schemas.openxmlformats.org/drawingml/2006/main">
            <a:off x="9567101" y="4791075"/>
            <a:ext cx="3619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6C451324-8EC2-4F30-A253-3BDF170EC297}"/>
              </a:ext>
            </a:extLst>
          </p:cNvPr>
          <p:cNvSpPr>
            <a:spLocks xmlns:a="http://schemas.openxmlformats.org/drawingml/2006/main" noGrp="1"/>
          </p:cNvSpPr>
          <p:nvPr/>
        </p:nvSpPr>
        <p:spPr>
          <a:xfrm xmlns:a="http://schemas.openxmlformats.org/drawingml/2006/main">
            <a:off x="9995726" y="479107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8503E406-6ED4-4A78-9D5E-24F65BDA7869}"/>
              </a:ext>
            </a:extLst>
          </p:cNvPr>
          <p:cNvSpPr>
            <a:spLocks xmlns:a="http://schemas.openxmlformats.org/drawingml/2006/main" noGrp="1"/>
          </p:cNvSpPr>
          <p:nvPr/>
        </p:nvSpPr>
        <p:spPr>
          <a:xfrm xmlns:a="http://schemas.openxmlformats.org/drawingml/2006/main">
            <a:off x="10576751" y="4791075"/>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0098C4A3-9A27-4FFF-99EA-970F16EAB7DC}"/>
              </a:ext>
            </a:extLst>
          </p:cNvPr>
          <p:cNvSpPr>
            <a:spLocks xmlns:a="http://schemas.openxmlformats.org/drawingml/2006/main" noGrp="1"/>
          </p:cNvSpPr>
          <p:nvPr/>
        </p:nvSpPr>
        <p:spPr>
          <a:xfrm xmlns:a="http://schemas.openxmlformats.org/drawingml/2006/main">
            <a:off x="10929176" y="4791075"/>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56192C86-8775-448D-A88C-D63A3F9E6B59}"/>
              </a:ext>
            </a:extLst>
          </p:cNvPr>
          <p:cNvSpPr>
            <a:spLocks xmlns:a="http://schemas.openxmlformats.org/drawingml/2006/main" noGrp="1"/>
          </p:cNvSpPr>
          <p:nvPr/>
        </p:nvSpPr>
        <p:spPr>
          <a:xfrm xmlns:a="http://schemas.openxmlformats.org/drawingml/2006/main">
            <a:off x="9500426"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B954ADF3-B697-4F86-963F-D807F4539903}"/>
              </a:ext>
            </a:extLst>
          </p:cNvPr>
          <p:cNvSpPr>
            <a:spLocks xmlns:a="http://schemas.openxmlformats.org/drawingml/2006/main" noGrp="1"/>
          </p:cNvSpPr>
          <p:nvPr/>
        </p:nvSpPr>
        <p:spPr>
          <a:xfrm xmlns:a="http://schemas.openxmlformats.org/drawingml/2006/main">
            <a:off x="9709976" y="48672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4767A41B-4C04-413D-9D59-3BAB9334C28E}"/>
              </a:ext>
            </a:extLst>
          </p:cNvPr>
          <p:cNvSpPr>
            <a:spLocks xmlns:a="http://schemas.openxmlformats.org/drawingml/2006/main" noGrp="1"/>
          </p:cNvSpPr>
          <p:nvPr/>
        </p:nvSpPr>
        <p:spPr>
          <a:xfrm xmlns:a="http://schemas.openxmlformats.org/drawingml/2006/main">
            <a:off x="9852851" y="48672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285B4398-88E7-4B75-A320-8C899EAF1D20}"/>
              </a:ext>
            </a:extLst>
          </p:cNvPr>
          <p:cNvSpPr>
            <a:spLocks xmlns:a="http://schemas.openxmlformats.org/drawingml/2006/main" noGrp="1"/>
          </p:cNvSpPr>
          <p:nvPr/>
        </p:nvSpPr>
        <p:spPr>
          <a:xfrm xmlns:a="http://schemas.openxmlformats.org/drawingml/2006/main">
            <a:off x="10071926"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48D7A8BF-3701-45DA-B1BC-E12100BFF2CD}"/>
              </a:ext>
            </a:extLst>
          </p:cNvPr>
          <p:cNvSpPr>
            <a:spLocks xmlns:a="http://schemas.openxmlformats.org/drawingml/2006/main" noGrp="1"/>
          </p:cNvSpPr>
          <p:nvPr/>
        </p:nvSpPr>
        <p:spPr>
          <a:xfrm xmlns:a="http://schemas.openxmlformats.org/drawingml/2006/main">
            <a:off x="10291001" y="479107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69970772-90AE-4A56-B417-E97675F6CC59}"/>
              </a:ext>
            </a:extLst>
          </p:cNvPr>
          <p:cNvSpPr>
            <a:spLocks xmlns:a="http://schemas.openxmlformats.org/drawingml/2006/main" noGrp="1"/>
          </p:cNvSpPr>
          <p:nvPr/>
        </p:nvSpPr>
        <p:spPr>
          <a:xfrm xmlns:a="http://schemas.openxmlformats.org/drawingml/2006/main">
            <a:off x="10500551" y="486727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E823ED50-84B7-4851-92EC-BA0C84A1B987}"/>
              </a:ext>
            </a:extLst>
          </p:cNvPr>
          <p:cNvSpPr>
            <a:spLocks xmlns:a="http://schemas.openxmlformats.org/drawingml/2006/main" noGrp="1"/>
          </p:cNvSpPr>
          <p:nvPr/>
        </p:nvSpPr>
        <p:spPr>
          <a:xfrm xmlns:a="http://schemas.openxmlformats.org/drawingml/2006/main">
            <a:off x="10719626"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B488EF01-CEDB-4957-BFC8-60CBD2882203}"/>
              </a:ext>
            </a:extLst>
          </p:cNvPr>
          <p:cNvSpPr>
            <a:spLocks xmlns:a="http://schemas.openxmlformats.org/drawingml/2006/main" noGrp="1"/>
          </p:cNvSpPr>
          <p:nvPr/>
        </p:nvSpPr>
        <p:spPr>
          <a:xfrm xmlns:a="http://schemas.openxmlformats.org/drawingml/2006/main">
            <a:off x="10862501"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9EA1DFEC-1CE9-4112-9377-7F7122520C40}"/>
              </a:ext>
            </a:extLst>
          </p:cNvPr>
          <p:cNvSpPr>
            <a:spLocks xmlns:a="http://schemas.openxmlformats.org/drawingml/2006/main" noGrp="1"/>
          </p:cNvSpPr>
          <p:nvPr/>
        </p:nvSpPr>
        <p:spPr>
          <a:xfrm xmlns:a="http://schemas.openxmlformats.org/drawingml/2006/main">
            <a:off x="11005376" y="48672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3C7D5457-2859-4AE3-964F-6B53D1BA4FDB}"/>
              </a:ext>
            </a:extLst>
          </p:cNvPr>
          <p:cNvSpPr>
            <a:spLocks xmlns:a="http://schemas.openxmlformats.org/drawingml/2006/main" noGrp="1"/>
          </p:cNvSpPr>
          <p:nvPr/>
        </p:nvSpPr>
        <p:spPr>
          <a:xfrm xmlns:a="http://schemas.openxmlformats.org/drawingml/2006/main">
            <a:off x="9567101"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71E2D98A-517E-4C17-B369-9A7F7D23ED0E}"/>
              </a:ext>
            </a:extLst>
          </p:cNvPr>
          <p:cNvSpPr>
            <a:spLocks xmlns:a="http://schemas.openxmlformats.org/drawingml/2006/main" noGrp="1"/>
          </p:cNvSpPr>
          <p:nvPr/>
        </p:nvSpPr>
        <p:spPr>
          <a:xfrm xmlns:a="http://schemas.openxmlformats.org/drawingml/2006/main">
            <a:off x="978617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7AA8E15C-093D-4B5C-ADF8-AA01B38780F6}"/>
              </a:ext>
            </a:extLst>
          </p:cNvPr>
          <p:cNvSpPr>
            <a:spLocks xmlns:a="http://schemas.openxmlformats.org/drawingml/2006/main" noGrp="1"/>
          </p:cNvSpPr>
          <p:nvPr/>
        </p:nvSpPr>
        <p:spPr>
          <a:xfrm xmlns:a="http://schemas.openxmlformats.org/drawingml/2006/main">
            <a:off x="999572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32805A81-B153-4BC0-8171-0DC0CD1DE88B}"/>
              </a:ext>
            </a:extLst>
          </p:cNvPr>
          <p:cNvSpPr>
            <a:spLocks xmlns:a="http://schemas.openxmlformats.org/drawingml/2006/main" noGrp="1"/>
          </p:cNvSpPr>
          <p:nvPr/>
        </p:nvSpPr>
        <p:spPr>
          <a:xfrm xmlns:a="http://schemas.openxmlformats.org/drawingml/2006/main">
            <a:off x="10291001" y="4933950"/>
            <a:ext cx="6381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3B80ED6B-306C-476A-B4D6-C0BFD2CF8700}"/>
              </a:ext>
            </a:extLst>
          </p:cNvPr>
          <p:cNvSpPr>
            <a:spLocks xmlns:a="http://schemas.openxmlformats.org/drawingml/2006/main" noGrp="1"/>
          </p:cNvSpPr>
          <p:nvPr/>
        </p:nvSpPr>
        <p:spPr>
          <a:xfrm xmlns:a="http://schemas.openxmlformats.org/drawingml/2006/main">
            <a:off x="11005376" y="49339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7704D0E8-4EB6-4633-84EA-8E41181C90ED}"/>
              </a:ext>
            </a:extLst>
          </p:cNvPr>
          <p:cNvSpPr>
            <a:spLocks xmlns:a="http://schemas.openxmlformats.org/drawingml/2006/main" noGrp="1"/>
          </p:cNvSpPr>
          <p:nvPr/>
        </p:nvSpPr>
        <p:spPr>
          <a:xfrm xmlns:a="http://schemas.openxmlformats.org/drawingml/2006/main">
            <a:off x="9643301"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EE81436F-C4CC-45E6-ABD9-680300D992D0}"/>
              </a:ext>
            </a:extLst>
          </p:cNvPr>
          <p:cNvSpPr>
            <a:spLocks xmlns:a="http://schemas.openxmlformats.org/drawingml/2006/main" noGrp="1"/>
          </p:cNvSpPr>
          <p:nvPr/>
        </p:nvSpPr>
        <p:spPr>
          <a:xfrm xmlns:a="http://schemas.openxmlformats.org/drawingml/2006/main">
            <a:off x="9995726" y="5010150"/>
            <a:ext cx="2952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F1626350-A1A1-4F4B-9173-3BF49EA6654C}"/>
              </a:ext>
            </a:extLst>
          </p:cNvPr>
          <p:cNvSpPr>
            <a:spLocks xmlns:a="http://schemas.openxmlformats.org/drawingml/2006/main" noGrp="1"/>
          </p:cNvSpPr>
          <p:nvPr/>
        </p:nvSpPr>
        <p:spPr>
          <a:xfrm xmlns:a="http://schemas.openxmlformats.org/drawingml/2006/main">
            <a:off x="10500551"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B9ECE618-588A-4338-92F2-1A394BCF3795}"/>
              </a:ext>
            </a:extLst>
          </p:cNvPr>
          <p:cNvSpPr>
            <a:spLocks xmlns:a="http://schemas.openxmlformats.org/drawingml/2006/main" noGrp="1"/>
          </p:cNvSpPr>
          <p:nvPr/>
        </p:nvSpPr>
        <p:spPr>
          <a:xfrm xmlns:a="http://schemas.openxmlformats.org/drawingml/2006/main">
            <a:off x="10719626" y="501015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1139897E-2BF8-4BD9-B301-D4A7369A3318}"/>
              </a:ext>
            </a:extLst>
          </p:cNvPr>
          <p:cNvSpPr>
            <a:spLocks xmlns:a="http://schemas.openxmlformats.org/drawingml/2006/main" noGrp="1"/>
          </p:cNvSpPr>
          <p:nvPr/>
        </p:nvSpPr>
        <p:spPr>
          <a:xfrm xmlns:a="http://schemas.openxmlformats.org/drawingml/2006/main">
            <a:off x="11072051" y="501015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DF949290-CD1E-45B2-B710-A16FB447975D}"/>
              </a:ext>
            </a:extLst>
          </p:cNvPr>
          <p:cNvSpPr>
            <a:spLocks xmlns:a="http://schemas.openxmlformats.org/drawingml/2006/main" noGrp="1"/>
          </p:cNvSpPr>
          <p:nvPr/>
        </p:nvSpPr>
        <p:spPr>
          <a:xfrm xmlns:a="http://schemas.openxmlformats.org/drawingml/2006/main">
            <a:off x="9357551" y="4867275"/>
            <a:ext cx="66675" cy="28575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A06821B3-EBA2-4364-A775-36FBC927AA4F}"/>
              </a:ext>
            </a:extLst>
          </p:cNvPr>
          <p:cNvSpPr>
            <a:spLocks xmlns:a="http://schemas.openxmlformats.org/drawingml/2006/main" noGrp="1"/>
          </p:cNvSpPr>
          <p:nvPr/>
        </p:nvSpPr>
        <p:spPr>
          <a:xfrm xmlns:a="http://schemas.openxmlformats.org/drawingml/2006/main">
            <a:off x="9500426" y="5076825"/>
            <a:ext cx="42862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65FCBAF7-1B50-4A62-8D81-977529E61340}"/>
              </a:ext>
            </a:extLst>
          </p:cNvPr>
          <p:cNvSpPr>
            <a:spLocks xmlns:a="http://schemas.openxmlformats.org/drawingml/2006/main" noGrp="1"/>
          </p:cNvSpPr>
          <p:nvPr/>
        </p:nvSpPr>
        <p:spPr>
          <a:xfrm xmlns:a="http://schemas.openxmlformats.org/drawingml/2006/main">
            <a:off x="9995726" y="50768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7C8E3336-5A20-4D72-999D-81D821C8F17C}"/>
              </a:ext>
            </a:extLst>
          </p:cNvPr>
          <p:cNvSpPr>
            <a:spLocks xmlns:a="http://schemas.openxmlformats.org/drawingml/2006/main" noGrp="1"/>
          </p:cNvSpPr>
          <p:nvPr/>
        </p:nvSpPr>
        <p:spPr>
          <a:xfrm xmlns:a="http://schemas.openxmlformats.org/drawingml/2006/main">
            <a:off x="10291001" y="507682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9954C8EC-FACF-449D-9A13-C283FBE51A20}"/>
              </a:ext>
            </a:extLst>
          </p:cNvPr>
          <p:cNvSpPr>
            <a:spLocks xmlns:a="http://schemas.openxmlformats.org/drawingml/2006/main" noGrp="1"/>
          </p:cNvSpPr>
          <p:nvPr/>
        </p:nvSpPr>
        <p:spPr>
          <a:xfrm xmlns:a="http://schemas.openxmlformats.org/drawingml/2006/main">
            <a:off x="10500551" y="5076825"/>
            <a:ext cx="3619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DD7BB91C-373D-40B9-859C-54B66DC8B8FD}"/>
              </a:ext>
            </a:extLst>
          </p:cNvPr>
          <p:cNvSpPr>
            <a:spLocks xmlns:a="http://schemas.openxmlformats.org/drawingml/2006/main" noGrp="1"/>
          </p:cNvSpPr>
          <p:nvPr/>
        </p:nvSpPr>
        <p:spPr>
          <a:xfrm xmlns:a="http://schemas.openxmlformats.org/drawingml/2006/main">
            <a:off x="10929176" y="5076825"/>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9555BAF7-B49A-4E70-8A5A-CBB3C1330D85}"/>
              </a:ext>
            </a:extLst>
          </p:cNvPr>
          <p:cNvSpPr>
            <a:spLocks xmlns:a="http://schemas.openxmlformats.org/drawingml/2006/main" noGrp="1"/>
          </p:cNvSpPr>
          <p:nvPr/>
        </p:nvSpPr>
        <p:spPr>
          <a:xfrm xmlns:a="http://schemas.openxmlformats.org/drawingml/2006/main">
            <a:off x="9929051" y="515302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3ADBE6B0-A317-4A06-9B26-3E22AF6FA7EF}"/>
              </a:ext>
            </a:extLst>
          </p:cNvPr>
          <p:cNvSpPr>
            <a:spLocks xmlns:a="http://schemas.openxmlformats.org/drawingml/2006/main" noGrp="1"/>
          </p:cNvSpPr>
          <p:nvPr/>
        </p:nvSpPr>
        <p:spPr>
          <a:xfrm xmlns:a="http://schemas.openxmlformats.org/drawingml/2006/main">
            <a:off x="10071926"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34E4E082-CF1A-4DD3-8228-84126F80AC98}"/>
              </a:ext>
            </a:extLst>
          </p:cNvPr>
          <p:cNvSpPr>
            <a:spLocks xmlns:a="http://schemas.openxmlformats.org/drawingml/2006/main" noGrp="1"/>
          </p:cNvSpPr>
          <p:nvPr/>
        </p:nvSpPr>
        <p:spPr>
          <a:xfrm xmlns:a="http://schemas.openxmlformats.org/drawingml/2006/main">
            <a:off x="10433876"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728F14A2-5DC9-443C-8B83-1176DBB82AAC}"/>
              </a:ext>
            </a:extLst>
          </p:cNvPr>
          <p:cNvSpPr>
            <a:spLocks xmlns:a="http://schemas.openxmlformats.org/drawingml/2006/main" noGrp="1"/>
          </p:cNvSpPr>
          <p:nvPr/>
        </p:nvSpPr>
        <p:spPr>
          <a:xfrm xmlns:a="http://schemas.openxmlformats.org/drawingml/2006/main">
            <a:off x="10786301" y="5153025"/>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6BDEE1DB-1D91-4A88-850A-169716AA0E55}"/>
              </a:ext>
            </a:extLst>
          </p:cNvPr>
          <p:cNvSpPr>
            <a:spLocks xmlns:a="http://schemas.openxmlformats.org/drawingml/2006/main" noGrp="1"/>
          </p:cNvSpPr>
          <p:nvPr/>
        </p:nvSpPr>
        <p:spPr>
          <a:xfrm xmlns:a="http://schemas.openxmlformats.org/drawingml/2006/main">
            <a:off x="9357551" y="5219700"/>
            <a:ext cx="4953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0C687378-D4D4-4684-A09E-2DA46CC48294}"/>
              </a:ext>
            </a:extLst>
          </p:cNvPr>
          <p:cNvSpPr>
            <a:spLocks xmlns:a="http://schemas.openxmlformats.org/drawingml/2006/main" noGrp="1"/>
          </p:cNvSpPr>
          <p:nvPr/>
        </p:nvSpPr>
        <p:spPr>
          <a:xfrm xmlns:a="http://schemas.openxmlformats.org/drawingml/2006/main">
            <a:off x="9929051" y="5219700"/>
            <a:ext cx="2095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44E6DA71-456D-4DA0-8D83-271236760E12}"/>
              </a:ext>
            </a:extLst>
          </p:cNvPr>
          <p:cNvSpPr>
            <a:spLocks xmlns:a="http://schemas.openxmlformats.org/drawingml/2006/main" noGrp="1"/>
          </p:cNvSpPr>
          <p:nvPr/>
        </p:nvSpPr>
        <p:spPr>
          <a:xfrm xmlns:a="http://schemas.openxmlformats.org/drawingml/2006/main">
            <a:off x="10291001" y="5219700"/>
            <a:ext cx="666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3F5947D0-B1E0-42C6-8E2B-722735EA2B5E}"/>
              </a:ext>
            </a:extLst>
          </p:cNvPr>
          <p:cNvSpPr>
            <a:spLocks xmlns:a="http://schemas.openxmlformats.org/drawingml/2006/main" noGrp="1"/>
          </p:cNvSpPr>
          <p:nvPr/>
        </p:nvSpPr>
        <p:spPr>
          <a:xfrm xmlns:a="http://schemas.openxmlformats.org/drawingml/2006/main">
            <a:off x="10643426" y="52197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0F4F535F-D34B-44E3-8073-4C108BAAEC21}"/>
              </a:ext>
            </a:extLst>
          </p:cNvPr>
          <p:cNvSpPr>
            <a:spLocks xmlns:a="http://schemas.openxmlformats.org/drawingml/2006/main" noGrp="1"/>
          </p:cNvSpPr>
          <p:nvPr/>
        </p:nvSpPr>
        <p:spPr>
          <a:xfrm xmlns:a="http://schemas.openxmlformats.org/drawingml/2006/main">
            <a:off x="10786301" y="5219700"/>
            <a:ext cx="762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22220534-2CD1-47AD-A81E-319EC27BE035}"/>
              </a:ext>
            </a:extLst>
          </p:cNvPr>
          <p:cNvSpPr>
            <a:spLocks xmlns:a="http://schemas.openxmlformats.org/drawingml/2006/main" noGrp="1"/>
          </p:cNvSpPr>
          <p:nvPr/>
        </p:nvSpPr>
        <p:spPr>
          <a:xfrm xmlns:a="http://schemas.openxmlformats.org/drawingml/2006/main">
            <a:off x="10929176" y="5219700"/>
            <a:ext cx="2190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6AFF48DB-A5E9-44B2-A1E7-E9C8A49AF77A}"/>
              </a:ext>
            </a:extLst>
          </p:cNvPr>
          <p:cNvSpPr>
            <a:spLocks xmlns:a="http://schemas.openxmlformats.org/drawingml/2006/main" noGrp="1"/>
          </p:cNvSpPr>
          <p:nvPr/>
        </p:nvSpPr>
        <p:spPr>
          <a:xfrm xmlns:a="http://schemas.openxmlformats.org/drawingml/2006/main">
            <a:off x="10138601" y="52959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E52F9796-B8B4-4A20-92F8-3566ADEEAE65}"/>
              </a:ext>
            </a:extLst>
          </p:cNvPr>
          <p:cNvSpPr>
            <a:spLocks xmlns:a="http://schemas.openxmlformats.org/drawingml/2006/main" noGrp="1"/>
          </p:cNvSpPr>
          <p:nvPr/>
        </p:nvSpPr>
        <p:spPr>
          <a:xfrm xmlns:a="http://schemas.openxmlformats.org/drawingml/2006/main">
            <a:off x="10357676" y="5295900"/>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BCB1FFAC-A417-4449-B61A-9C400EF1025C}"/>
              </a:ext>
            </a:extLst>
          </p:cNvPr>
          <p:cNvSpPr>
            <a:spLocks xmlns:a="http://schemas.openxmlformats.org/drawingml/2006/main" noGrp="1"/>
          </p:cNvSpPr>
          <p:nvPr/>
        </p:nvSpPr>
        <p:spPr>
          <a:xfrm xmlns:a="http://schemas.openxmlformats.org/drawingml/2006/main">
            <a:off x="10500551" y="521970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A5A9803A-F12C-494B-A871-06C3061396A8}"/>
              </a:ext>
            </a:extLst>
          </p:cNvPr>
          <p:cNvSpPr>
            <a:spLocks xmlns:a="http://schemas.openxmlformats.org/drawingml/2006/main" noGrp="1"/>
          </p:cNvSpPr>
          <p:nvPr/>
        </p:nvSpPr>
        <p:spPr>
          <a:xfrm xmlns:a="http://schemas.openxmlformats.org/drawingml/2006/main">
            <a:off x="10786301" y="5295900"/>
            <a:ext cx="1428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5D9ECC80-8852-444F-B91B-49D17B11EDA0}"/>
              </a:ext>
            </a:extLst>
          </p:cNvPr>
          <p:cNvSpPr>
            <a:spLocks xmlns:a="http://schemas.openxmlformats.org/drawingml/2006/main" noGrp="1"/>
          </p:cNvSpPr>
          <p:nvPr/>
        </p:nvSpPr>
        <p:spPr>
          <a:xfrm xmlns:a="http://schemas.openxmlformats.org/drawingml/2006/main">
            <a:off x="10071926" y="5362575"/>
            <a:ext cx="7905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24BD9C82-C564-4872-9C12-8AA5C61A298A}"/>
              </a:ext>
            </a:extLst>
          </p:cNvPr>
          <p:cNvSpPr>
            <a:spLocks xmlns:a="http://schemas.openxmlformats.org/drawingml/2006/main" noGrp="1"/>
          </p:cNvSpPr>
          <p:nvPr/>
        </p:nvSpPr>
        <p:spPr>
          <a:xfrm xmlns:a="http://schemas.openxmlformats.org/drawingml/2006/main">
            <a:off x="10929176" y="5362575"/>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28D52E1C-9BA3-4B56-8E3C-2CFF3BC69EEF}"/>
              </a:ext>
            </a:extLst>
          </p:cNvPr>
          <p:cNvSpPr>
            <a:spLocks xmlns:a="http://schemas.openxmlformats.org/drawingml/2006/main" noGrp="1"/>
          </p:cNvSpPr>
          <p:nvPr/>
        </p:nvSpPr>
        <p:spPr>
          <a:xfrm xmlns:a="http://schemas.openxmlformats.org/drawingml/2006/main">
            <a:off x="9929051" y="5362575"/>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D82AC473-9CA4-46AC-A0F3-9290ACB9324B}"/>
              </a:ext>
            </a:extLst>
          </p:cNvPr>
          <p:cNvSpPr>
            <a:spLocks xmlns:a="http://schemas.openxmlformats.org/drawingml/2006/main" noGrp="1"/>
          </p:cNvSpPr>
          <p:nvPr/>
        </p:nvSpPr>
        <p:spPr>
          <a:xfrm xmlns:a="http://schemas.openxmlformats.org/drawingml/2006/main">
            <a:off x="10138601" y="5438775"/>
            <a:ext cx="2190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4986832A-1E7E-4952-9F98-C834527D0A5E}"/>
              </a:ext>
            </a:extLst>
          </p:cNvPr>
          <p:cNvSpPr>
            <a:spLocks xmlns:a="http://schemas.openxmlformats.org/drawingml/2006/main" noGrp="1"/>
          </p:cNvSpPr>
          <p:nvPr/>
        </p:nvSpPr>
        <p:spPr>
          <a:xfrm xmlns:a="http://schemas.openxmlformats.org/drawingml/2006/main">
            <a:off x="10433876" y="5438775"/>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59119DE1-C864-4AD9-8278-AB75D9DA3ED1}"/>
              </a:ext>
            </a:extLst>
          </p:cNvPr>
          <p:cNvSpPr>
            <a:spLocks xmlns:a="http://schemas.openxmlformats.org/drawingml/2006/main" noGrp="1"/>
          </p:cNvSpPr>
          <p:nvPr/>
        </p:nvSpPr>
        <p:spPr>
          <a:xfrm xmlns:a="http://schemas.openxmlformats.org/drawingml/2006/main">
            <a:off x="10643426" y="5438775"/>
            <a:ext cx="7620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917CF316-2C83-4934-A85C-071AF78731C4}"/>
              </a:ext>
            </a:extLst>
          </p:cNvPr>
          <p:cNvSpPr>
            <a:spLocks xmlns:a="http://schemas.openxmlformats.org/drawingml/2006/main" noGrp="1"/>
          </p:cNvSpPr>
          <p:nvPr/>
        </p:nvSpPr>
        <p:spPr>
          <a:xfrm xmlns:a="http://schemas.openxmlformats.org/drawingml/2006/main">
            <a:off x="10786301" y="5438775"/>
            <a:ext cx="3619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43F707FE-44ED-4288-A971-5F52E401013A}"/>
              </a:ext>
            </a:extLst>
          </p:cNvPr>
          <p:cNvSpPr>
            <a:spLocks xmlns:a="http://schemas.openxmlformats.org/drawingml/2006/main" noGrp="1"/>
          </p:cNvSpPr>
          <p:nvPr/>
        </p:nvSpPr>
        <p:spPr>
          <a:xfrm xmlns:a="http://schemas.openxmlformats.org/drawingml/2006/main">
            <a:off x="9500426" y="5362575"/>
            <a:ext cx="209550" cy="2190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CE162934-6B5D-4A23-9C31-09D0D98699C0}"/>
              </a:ext>
            </a:extLst>
          </p:cNvPr>
          <p:cNvSpPr>
            <a:spLocks xmlns:a="http://schemas.openxmlformats.org/drawingml/2006/main" noGrp="1"/>
          </p:cNvSpPr>
          <p:nvPr/>
        </p:nvSpPr>
        <p:spPr>
          <a:xfrm xmlns:a="http://schemas.openxmlformats.org/drawingml/2006/main">
            <a:off x="9929051" y="55054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3A66A77E-E71F-4DBC-850D-3256C1440054}"/>
              </a:ext>
            </a:extLst>
          </p:cNvPr>
          <p:cNvSpPr>
            <a:spLocks xmlns:a="http://schemas.openxmlformats.org/drawingml/2006/main" noGrp="1"/>
          </p:cNvSpPr>
          <p:nvPr/>
        </p:nvSpPr>
        <p:spPr>
          <a:xfrm xmlns:a="http://schemas.openxmlformats.org/drawingml/2006/main">
            <a:off x="10291001" y="5505450"/>
            <a:ext cx="28575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1" name="">
            <a:extLst xmlns:a="http://schemas.openxmlformats.org/drawingml/2006/main">
              <a:ext uri="{FF2B5EF4-FFF2-40B4-BE49-F238E27FC236}">
                <a16:creationId xmlns:a16="http://schemas.microsoft.com/office/drawing/2014/main" id="{D3126D0C-3A13-4DDF-A80E-335564AA65F7}"/>
              </a:ext>
            </a:extLst>
          </p:cNvPr>
          <p:cNvSpPr>
            <a:spLocks xmlns:a="http://schemas.openxmlformats.org/drawingml/2006/main" noGrp="1"/>
          </p:cNvSpPr>
          <p:nvPr/>
        </p:nvSpPr>
        <p:spPr>
          <a:xfrm xmlns:a="http://schemas.openxmlformats.org/drawingml/2006/main">
            <a:off x="10862501" y="5505450"/>
            <a:ext cx="1428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2" name="">
            <a:extLst xmlns:a="http://schemas.openxmlformats.org/drawingml/2006/main">
              <a:ext uri="{FF2B5EF4-FFF2-40B4-BE49-F238E27FC236}">
                <a16:creationId xmlns:a16="http://schemas.microsoft.com/office/drawing/2014/main" id="{B33BD2E9-170F-4910-AF19-1780A4561D2F}"/>
              </a:ext>
            </a:extLst>
          </p:cNvPr>
          <p:cNvSpPr>
            <a:spLocks xmlns:a="http://schemas.openxmlformats.org/drawingml/2006/main" noGrp="1"/>
          </p:cNvSpPr>
          <p:nvPr/>
        </p:nvSpPr>
        <p:spPr>
          <a:xfrm xmlns:a="http://schemas.openxmlformats.org/drawingml/2006/main">
            <a:off x="9357551" y="5295900"/>
            <a:ext cx="66675" cy="35242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3" name="">
            <a:extLst xmlns:a="http://schemas.openxmlformats.org/drawingml/2006/main">
              <a:ext uri="{FF2B5EF4-FFF2-40B4-BE49-F238E27FC236}">
                <a16:creationId xmlns:a16="http://schemas.microsoft.com/office/drawing/2014/main" id="{61162B91-036B-4833-8047-55EBA706405D}"/>
              </a:ext>
            </a:extLst>
          </p:cNvPr>
          <p:cNvSpPr>
            <a:spLocks xmlns:a="http://schemas.openxmlformats.org/drawingml/2006/main" noGrp="1"/>
          </p:cNvSpPr>
          <p:nvPr/>
        </p:nvSpPr>
        <p:spPr>
          <a:xfrm xmlns:a="http://schemas.openxmlformats.org/drawingml/2006/main">
            <a:off x="9786176" y="5295900"/>
            <a:ext cx="66675" cy="35242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4" name="">
            <a:extLst xmlns:a="http://schemas.openxmlformats.org/drawingml/2006/main">
              <a:ext uri="{FF2B5EF4-FFF2-40B4-BE49-F238E27FC236}">
                <a16:creationId xmlns:a16="http://schemas.microsoft.com/office/drawing/2014/main" id="{6AE2C047-C034-4F37-A61C-627B5056F292}"/>
              </a:ext>
            </a:extLst>
          </p:cNvPr>
          <p:cNvSpPr>
            <a:spLocks xmlns:a="http://schemas.openxmlformats.org/drawingml/2006/main" noGrp="1"/>
          </p:cNvSpPr>
          <p:nvPr/>
        </p:nvSpPr>
        <p:spPr>
          <a:xfrm xmlns:a="http://schemas.openxmlformats.org/drawingml/2006/main">
            <a:off x="10071926" y="5581650"/>
            <a:ext cx="66675"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5" name="">
            <a:extLst xmlns:a="http://schemas.openxmlformats.org/drawingml/2006/main">
              <a:ext uri="{FF2B5EF4-FFF2-40B4-BE49-F238E27FC236}">
                <a16:creationId xmlns:a16="http://schemas.microsoft.com/office/drawing/2014/main" id="{62932D57-E4BE-44E6-A398-E27D802E3339}"/>
              </a:ext>
            </a:extLst>
          </p:cNvPr>
          <p:cNvSpPr>
            <a:spLocks xmlns:a="http://schemas.openxmlformats.org/drawingml/2006/main" noGrp="1"/>
          </p:cNvSpPr>
          <p:nvPr/>
        </p:nvSpPr>
        <p:spPr>
          <a:xfrm xmlns:a="http://schemas.openxmlformats.org/drawingml/2006/main">
            <a:off x="10357676" y="5581650"/>
            <a:ext cx="2857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6" name="">
            <a:extLst xmlns:a="http://schemas.openxmlformats.org/drawingml/2006/main">
              <a:ext uri="{FF2B5EF4-FFF2-40B4-BE49-F238E27FC236}">
                <a16:creationId xmlns:a16="http://schemas.microsoft.com/office/drawing/2014/main" id="{C8AE037B-5D59-450E-B457-DEFC89DCABDD}"/>
              </a:ext>
            </a:extLst>
          </p:cNvPr>
          <p:cNvSpPr>
            <a:spLocks xmlns:a="http://schemas.openxmlformats.org/drawingml/2006/main" noGrp="1"/>
          </p:cNvSpPr>
          <p:nvPr/>
        </p:nvSpPr>
        <p:spPr>
          <a:xfrm xmlns:a="http://schemas.openxmlformats.org/drawingml/2006/main">
            <a:off x="10719626" y="5581650"/>
            <a:ext cx="209550" cy="666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7" name="">
            <a:extLst xmlns:a="http://schemas.openxmlformats.org/drawingml/2006/main">
              <a:ext uri="{FF2B5EF4-FFF2-40B4-BE49-F238E27FC236}">
                <a16:creationId xmlns:a16="http://schemas.microsoft.com/office/drawing/2014/main" id="{2D6D071C-68D8-4B43-B160-09D57A807A70}"/>
              </a:ext>
            </a:extLst>
          </p:cNvPr>
          <p:cNvSpPr>
            <a:spLocks xmlns:a="http://schemas.openxmlformats.org/drawingml/2006/main" noGrp="1"/>
          </p:cNvSpPr>
          <p:nvPr/>
        </p:nvSpPr>
        <p:spPr>
          <a:xfrm xmlns:a="http://schemas.openxmlformats.org/drawingml/2006/main">
            <a:off x="11072051" y="5505450"/>
            <a:ext cx="76200"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8" name="">
            <a:extLst xmlns:a="http://schemas.openxmlformats.org/drawingml/2006/main">
              <a:ext uri="{FF2B5EF4-FFF2-40B4-BE49-F238E27FC236}">
                <a16:creationId xmlns:a16="http://schemas.microsoft.com/office/drawing/2014/main" id="{C7A83282-895C-4968-9F97-8CE1EC3C1CDB}"/>
              </a:ext>
            </a:extLst>
          </p:cNvPr>
          <p:cNvSpPr>
            <a:spLocks xmlns:a="http://schemas.openxmlformats.org/drawingml/2006/main" noGrp="1"/>
          </p:cNvSpPr>
          <p:nvPr/>
        </p:nvSpPr>
        <p:spPr>
          <a:xfrm xmlns:a="http://schemas.openxmlformats.org/drawingml/2006/main">
            <a:off x="9357551" y="5648325"/>
            <a:ext cx="495300"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59" name="">
            <a:extLst xmlns:a="http://schemas.openxmlformats.org/drawingml/2006/main">
              <a:ext uri="{FF2B5EF4-FFF2-40B4-BE49-F238E27FC236}">
                <a16:creationId xmlns:a16="http://schemas.microsoft.com/office/drawing/2014/main" id="{1F6C9445-974A-4701-9188-9034D6DDAC18}"/>
              </a:ext>
            </a:extLst>
          </p:cNvPr>
          <p:cNvSpPr>
            <a:spLocks xmlns:a="http://schemas.openxmlformats.org/drawingml/2006/main" noGrp="1"/>
          </p:cNvSpPr>
          <p:nvPr/>
        </p:nvSpPr>
        <p:spPr>
          <a:xfrm xmlns:a="http://schemas.openxmlformats.org/drawingml/2006/main">
            <a:off x="9929051" y="5581650"/>
            <a:ext cx="66675" cy="142875"/>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60" name="">
            <a:extLst xmlns:a="http://schemas.openxmlformats.org/drawingml/2006/main">
              <a:ext uri="{FF2B5EF4-FFF2-40B4-BE49-F238E27FC236}">
                <a16:creationId xmlns:a16="http://schemas.microsoft.com/office/drawing/2014/main" id="{A5A58306-FDE1-4A6B-A4F1-A33B1032F895}"/>
              </a:ext>
            </a:extLst>
          </p:cNvPr>
          <p:cNvSpPr>
            <a:spLocks xmlns:a="http://schemas.openxmlformats.org/drawingml/2006/main" noGrp="1"/>
          </p:cNvSpPr>
          <p:nvPr/>
        </p:nvSpPr>
        <p:spPr>
          <a:xfrm xmlns:a="http://schemas.openxmlformats.org/drawingml/2006/main">
            <a:off x="10138601" y="5648325"/>
            <a:ext cx="29527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61" name="">
            <a:extLst xmlns:a="http://schemas.openxmlformats.org/drawingml/2006/main">
              <a:ext uri="{FF2B5EF4-FFF2-40B4-BE49-F238E27FC236}">
                <a16:creationId xmlns:a16="http://schemas.microsoft.com/office/drawing/2014/main" id="{1C87849F-E0EA-4DA9-BC44-EC4F86EADB5E}"/>
              </a:ext>
            </a:extLst>
          </p:cNvPr>
          <p:cNvSpPr>
            <a:spLocks xmlns:a="http://schemas.openxmlformats.org/drawingml/2006/main" noGrp="1"/>
          </p:cNvSpPr>
          <p:nvPr/>
        </p:nvSpPr>
        <p:spPr>
          <a:xfrm xmlns:a="http://schemas.openxmlformats.org/drawingml/2006/main">
            <a:off x="10719626" y="5648325"/>
            <a:ext cx="428625" cy="76200"/>
          </a:xfrm>
          <a:prstGeom xmlns:a="http://schemas.openxmlformats.org/drawingml/2006/main" prst="rect">
            <a:avLst/>
          </a:prstGeom>
          <a:solidFill xmlns:a="http://schemas.openxmlformats.org/drawingml/2006/main">
            <a:srgbClr val="14110E"/>
          </a:solidFill>
          <a:ln xmlns:a="http://schemas.openxmlformats.org/drawingml/2006/main" w="0">
            <a:noFill/>
            <a:prstDash val="solid"/>
          </a:ln>
        </p:spPr>
      </p:sp>
      <p:sp>
        <p:nvSpPr>
          <p:cNvPr id="262" name="">
            <a:extLst xmlns:a="http://schemas.openxmlformats.org/drawingml/2006/main">
              <a:ext uri="{FF2B5EF4-FFF2-40B4-BE49-F238E27FC236}">
                <a16:creationId xmlns:a16="http://schemas.microsoft.com/office/drawing/2014/main" id="{33FED642-6D22-442A-B255-10802C51B62D}"/>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WORK CAN KEEP MOVING</a:t>
            </a:r>
          </a:p>
        </p:txBody>
      </p:sp>
      <p:sp>
        <p:nvSpPr>
          <p:cNvPr id="263" name="">
            <a:extLst xmlns:a="http://schemas.openxmlformats.org/drawingml/2006/main">
              <a:ext uri="{FF2B5EF4-FFF2-40B4-BE49-F238E27FC236}">
                <a16:creationId xmlns:a16="http://schemas.microsoft.com/office/drawing/2014/main" id="{8B233EC1-5778-4A2D-8CFF-7CEDE1DBC3F0}"/>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649bdb11da844e85"/>
              </a:rPr>
              <a:t>HOMIESAI.COM/START</a:t>
            </a:r>
          </a:p>
        </p:txBody>
      </p:sp>
    </p:spTree>
    <p:extLst>
      <p:ext uri="{BB962C8B-B14F-4D97-AF65-F5344CB8AC3E}">
        <p14:creationId xmlns:p14="http://schemas.microsoft.com/office/powerpoint/2010/main" val="1008841608"/>
      </p:ext>
    </p:extLst>
  </p:cSld>
</p:sld>
</file>

<file path=ppt/slides/slide57.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252" name=""/>
          <p:cNvPicPr>
            <a:picLocks xmlns:a="http://schemas.openxmlformats.org/drawingml/2006/main" noChangeAspect="1"/>
          </p:cNvPicPr>
          <p:nvPr/>
        </p:nvPicPr>
        <p:blipFill>
          <a:blip xmlns:r="http://schemas.openxmlformats.org/officeDocument/2006/relationships" xmlns:a="http://schemas.openxmlformats.org/drawingml/2006/main" r:embed="Rd807cefd7dd74b03"/>
          <a:srcRect xmlns:a="http://schemas.openxmlformats.org/drawingml/2006/main" l="20101" t="0" r="20101" b="0"/>
          <a:stretch xmlns:a="http://schemas.openxmlformats.org/drawingml/2006/main">
            <a:fillRect l="0" t="0" r="0" b="0"/>
          </a:stretch>
        </p:blipFill>
        <p:spPr>
          <a:xfrm xmlns:a="http://schemas.openxmlformats.org/drawingml/2006/main">
            <a:off x="4905375" y="0"/>
            <a:ext cx="7286625" cy="6858000"/>
          </a:xfrm>
          <a:prstGeom xmlns:a="http://schemas.openxmlformats.org/drawingml/2006/main" prst="rect">
            <a:avLst/>
          </a:prstGeom>
        </p:spPr>
      </p:pic>
      <p:pic>
        <p:nvPicPr>
          <p:cNvPr id="253" name=""/>
          <p:cNvPicPr>
            <a:picLocks xmlns:a="http://schemas.openxmlformats.org/drawingml/2006/main" noChangeAspect="1"/>
          </p:cNvPicPr>
          <p:nvPr/>
        </p:nvPicPr>
        <p:blipFill>
          <a:blip xmlns:r="http://schemas.openxmlformats.org/officeDocument/2006/relationships" xmlns:a="http://schemas.openxmlformats.org/drawingml/2006/main" r:embed="Ref45fb7a83c1487e"/>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3" name="">
            <a:extLst xmlns:a="http://schemas.openxmlformats.org/drawingml/2006/main">
              <a:ext uri="{FF2B5EF4-FFF2-40B4-BE49-F238E27FC236}">
                <a16:creationId xmlns:a16="http://schemas.microsoft.com/office/drawing/2014/main" id="{8A551EA6-1026-4AA5-9492-DA103613A50F}"/>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4" name="">
            <a:extLst xmlns:a="http://schemas.openxmlformats.org/drawingml/2006/main">
              <a:ext uri="{FF2B5EF4-FFF2-40B4-BE49-F238E27FC236}">
                <a16:creationId xmlns:a16="http://schemas.microsoft.com/office/drawing/2014/main" id="{EF0B9FD9-F114-410D-A612-A296C6ABBEFB}"/>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2aa284f154ac4e61"/>
              </a:rPr>
              <a:t>HOMIESAI.COM/SLIDES</a:t>
            </a:r>
          </a:p>
        </p:txBody>
      </p:sp>
      <p:pic>
        <p:nvPicPr>
          <p:cNvPr id="256" name=""/>
          <p:cNvPicPr>
            <a:picLocks xmlns:a="http://schemas.openxmlformats.org/drawingml/2006/main" noChangeAspect="1"/>
          </p:cNvPicPr>
          <p:nvPr/>
        </p:nvPicPr>
        <p:blipFill>
          <a:blip xmlns:r="http://schemas.openxmlformats.org/officeDocument/2006/relationships" xmlns:a="http://schemas.openxmlformats.org/drawingml/2006/main" r:embed="Ra0c2fb671c794c06"/>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A08C222F-3A87-4BEC-B127-F44CCEE8C03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TIME RETURNED</a:t>
            </a:r>
          </a:p>
        </p:txBody>
      </p:sp>
      <p:sp>
        <p:nvSpPr>
          <p:cNvPr id="7" name="">
            <a:extLst xmlns:a="http://schemas.openxmlformats.org/drawingml/2006/main">
              <a:ext uri="{FF2B5EF4-FFF2-40B4-BE49-F238E27FC236}">
                <a16:creationId xmlns:a16="http://schemas.microsoft.com/office/drawing/2014/main" id="{0C33F424-D61E-4364-82F1-1166F28CD21F}"/>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57 / 60</a:t>
            </a:r>
          </a:p>
        </p:txBody>
      </p:sp>
      <p:sp>
        <p:nvSpPr>
          <p:cNvPr id="8" name="">
            <a:extLst xmlns:a="http://schemas.openxmlformats.org/drawingml/2006/main">
              <a:ext uri="{FF2B5EF4-FFF2-40B4-BE49-F238E27FC236}">
                <a16:creationId xmlns:a16="http://schemas.microsoft.com/office/drawing/2014/main" id="{A5EC051C-3D45-4F68-9726-1A069ED6D1AC}"/>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11 HOURS →</a:t>
            </a:r>
          </a:p>
        </p:txBody>
      </p:sp>
      <p:sp>
        <p:nvSpPr>
          <p:cNvPr id="9" name="">
            <a:extLst xmlns:a="http://schemas.openxmlformats.org/drawingml/2006/main">
              <a:ext uri="{FF2B5EF4-FFF2-40B4-BE49-F238E27FC236}">
                <a16:creationId xmlns:a16="http://schemas.microsoft.com/office/drawing/2014/main" id="{11E65FDA-C737-4220-B705-E604148D5FC1}"/>
              </a:ext>
            </a:extLst>
          </p:cNvPr>
          <p:cNvSpPr>
            <a:spLocks xmlns:a="http://schemas.openxmlformats.org/drawingml/2006/main" noGrp="1"/>
          </p:cNvSpPr>
          <p:nvPr/>
        </p:nvSpPr>
        <p:spPr>
          <a:xfrm xmlns:a="http://schemas.openxmlformats.org/drawingml/2006/main">
            <a:off x="723900" y="1571625"/>
            <a:ext cx="4953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Better relationships with clients.</a:t>
            </a:r>
          </a:p>
        </p:txBody>
      </p:sp>
      <p:sp>
        <p:nvSpPr>
          <p:cNvPr id="10" name="">
            <a:extLst xmlns:a="http://schemas.openxmlformats.org/drawingml/2006/main">
              <a:ext uri="{FF2B5EF4-FFF2-40B4-BE49-F238E27FC236}">
                <a16:creationId xmlns:a16="http://schemas.microsoft.com/office/drawing/2014/main" id="{4BEC6E81-83FD-4F8C-ADE8-E08E6DE02711}"/>
              </a:ext>
            </a:extLst>
          </p:cNvPr>
          <p:cNvSpPr>
            <a:spLocks xmlns:a="http://schemas.openxmlformats.org/drawingml/2006/main" noGrp="1"/>
          </p:cNvSpPr>
          <p:nvPr/>
        </p:nvSpPr>
        <p:spPr>
          <a:xfrm xmlns:a="http://schemas.openxmlformats.org/drawingml/2006/main">
            <a:off x="723900" y="3714750"/>
            <a:ext cx="44767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025" b="1" i="1">
                <a:solidFill>
                  <a:srgbClr val="AE3417"/>
                </a:solidFill>
                <a:latin typeface="Georgia"/>
                <a:ea typeface="Georgia"/>
                <a:cs typeface="Georgia"/>
              </a:defRPr>
            </a:pPr>
            <a:r>
              <a:rPr sz="2025" b="1" i="1">
                <a:solidFill>
                  <a:srgbClr val="AE3417"/>
                </a:solidFill>
                <a:latin typeface="Georgia"/>
                <a:ea typeface="Georgia"/>
                <a:cs typeface="Georgia"/>
              </a:rPr>
              <a:t>Automate the friction—not the relationship.</a:t>
            </a:r>
          </a:p>
        </p:txBody>
      </p:sp>
      <p:sp>
        <p:nvSpPr>
          <p:cNvPr id="11" name="">
            <a:extLst xmlns:a="http://schemas.openxmlformats.org/drawingml/2006/main">
              <a:ext uri="{FF2B5EF4-FFF2-40B4-BE49-F238E27FC236}">
                <a16:creationId xmlns:a16="http://schemas.microsoft.com/office/drawing/2014/main" id="{472050CE-13F5-4444-BFA9-095777173217}"/>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2" name="">
            <a:extLst xmlns:a="http://schemas.openxmlformats.org/drawingml/2006/main">
              <a:ext uri="{FF2B5EF4-FFF2-40B4-BE49-F238E27FC236}">
                <a16:creationId xmlns:a16="http://schemas.microsoft.com/office/drawing/2014/main" id="{00156AC5-28D5-4F9A-BD23-EBE1FDA77FB2}"/>
              </a:ext>
            </a:extLst>
          </p:cNvPr>
          <p:cNvSpPr>
            <a:spLocks xmlns:a="http://schemas.openxmlformats.org/drawingml/2006/main" noGrp="1"/>
          </p:cNvSpPr>
          <p:nvPr/>
        </p:nvSpPr>
        <p:spPr>
          <a:xfrm xmlns:a="http://schemas.openxmlformats.org/drawingml/2006/main">
            <a:off x="9358217" y="3933825"/>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19314F3-7BDB-43B1-8197-D690340FA31C}"/>
              </a:ext>
            </a:extLst>
          </p:cNvPr>
          <p:cNvSpPr>
            <a:spLocks xmlns:a="http://schemas.openxmlformats.org/drawingml/2006/main" noGrp="1"/>
          </p:cNvSpPr>
          <p:nvPr/>
        </p:nvSpPr>
        <p:spPr>
          <a:xfrm xmlns:a="http://schemas.openxmlformats.org/drawingml/2006/main">
            <a:off x="9996392" y="393382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5D681ED-8369-4F25-BF58-6577E1A4CD99}"/>
              </a:ext>
            </a:extLst>
          </p:cNvPr>
          <p:cNvSpPr>
            <a:spLocks xmlns:a="http://schemas.openxmlformats.org/drawingml/2006/main" noGrp="1"/>
          </p:cNvSpPr>
          <p:nvPr/>
        </p:nvSpPr>
        <p:spPr>
          <a:xfrm xmlns:a="http://schemas.openxmlformats.org/drawingml/2006/main">
            <a:off x="10358342" y="393382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39FA371-6311-49D2-8062-7A952590537A}"/>
              </a:ext>
            </a:extLst>
          </p:cNvPr>
          <p:cNvSpPr>
            <a:spLocks xmlns:a="http://schemas.openxmlformats.org/drawingml/2006/main" noGrp="1"/>
          </p:cNvSpPr>
          <p:nvPr/>
        </p:nvSpPr>
        <p:spPr>
          <a:xfrm xmlns:a="http://schemas.openxmlformats.org/drawingml/2006/main">
            <a:off x="10501217" y="393382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048DD626-DE64-458D-8BC1-8453544A863C}"/>
              </a:ext>
            </a:extLst>
          </p:cNvPr>
          <p:cNvSpPr>
            <a:spLocks xmlns:a="http://schemas.openxmlformats.org/drawingml/2006/main" noGrp="1"/>
          </p:cNvSpPr>
          <p:nvPr/>
        </p:nvSpPr>
        <p:spPr>
          <a:xfrm xmlns:a="http://schemas.openxmlformats.org/drawingml/2006/main">
            <a:off x="10644092" y="3933825"/>
            <a:ext cx="5048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3C4A232-73BA-46AF-96C7-1755213F11BC}"/>
              </a:ext>
            </a:extLst>
          </p:cNvPr>
          <p:cNvSpPr>
            <a:spLocks xmlns:a="http://schemas.openxmlformats.org/drawingml/2006/main" noGrp="1"/>
          </p:cNvSpPr>
          <p:nvPr/>
        </p:nvSpPr>
        <p:spPr>
          <a:xfrm xmlns:a="http://schemas.openxmlformats.org/drawingml/2006/main">
            <a:off x="9929717" y="4000500"/>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17CB12B-FCB3-4A5E-9DF2-1FBD6B37B829}"/>
              </a:ext>
            </a:extLst>
          </p:cNvPr>
          <p:cNvSpPr>
            <a:spLocks xmlns:a="http://schemas.openxmlformats.org/drawingml/2006/main" noGrp="1"/>
          </p:cNvSpPr>
          <p:nvPr/>
        </p:nvSpPr>
        <p:spPr>
          <a:xfrm xmlns:a="http://schemas.openxmlformats.org/drawingml/2006/main">
            <a:off x="10215467" y="40005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1BB3860D-4148-4CEB-A239-FFF635728F68}"/>
              </a:ext>
            </a:extLst>
          </p:cNvPr>
          <p:cNvSpPr>
            <a:spLocks xmlns:a="http://schemas.openxmlformats.org/drawingml/2006/main" noGrp="1"/>
          </p:cNvSpPr>
          <p:nvPr/>
        </p:nvSpPr>
        <p:spPr>
          <a:xfrm xmlns:a="http://schemas.openxmlformats.org/drawingml/2006/main">
            <a:off x="10434542" y="40005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EF32C614-4D73-495C-AB34-E1B8BC2A6AAB}"/>
              </a:ext>
            </a:extLst>
          </p:cNvPr>
          <p:cNvSpPr>
            <a:spLocks xmlns:a="http://schemas.openxmlformats.org/drawingml/2006/main" noGrp="1"/>
          </p:cNvSpPr>
          <p:nvPr/>
        </p:nvSpPr>
        <p:spPr>
          <a:xfrm xmlns:a="http://schemas.openxmlformats.org/drawingml/2006/main">
            <a:off x="9996392" y="40767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FE04F171-D19C-4E37-850C-6A0018318278}"/>
              </a:ext>
            </a:extLst>
          </p:cNvPr>
          <p:cNvSpPr>
            <a:spLocks xmlns:a="http://schemas.openxmlformats.org/drawingml/2006/main" noGrp="1"/>
          </p:cNvSpPr>
          <p:nvPr/>
        </p:nvSpPr>
        <p:spPr>
          <a:xfrm xmlns:a="http://schemas.openxmlformats.org/drawingml/2006/main">
            <a:off x="10139267" y="4076700"/>
            <a:ext cx="1524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C89706DF-793D-4AC7-A5DD-87C1F8DEF892}"/>
              </a:ext>
            </a:extLst>
          </p:cNvPr>
          <p:cNvSpPr>
            <a:spLocks xmlns:a="http://schemas.openxmlformats.org/drawingml/2006/main" noGrp="1"/>
          </p:cNvSpPr>
          <p:nvPr/>
        </p:nvSpPr>
        <p:spPr>
          <a:xfrm xmlns:a="http://schemas.openxmlformats.org/drawingml/2006/main">
            <a:off x="10358342" y="4076700"/>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730425CE-B263-4CCE-AEAC-FABE326FFD33}"/>
              </a:ext>
            </a:extLst>
          </p:cNvPr>
          <p:cNvSpPr>
            <a:spLocks xmlns:a="http://schemas.openxmlformats.org/drawingml/2006/main" noGrp="1"/>
          </p:cNvSpPr>
          <p:nvPr/>
        </p:nvSpPr>
        <p:spPr>
          <a:xfrm xmlns:a="http://schemas.openxmlformats.org/drawingml/2006/main">
            <a:off x="9929717" y="41433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0FE97EA8-5CD7-42B6-BC2F-4E2AE1927601}"/>
              </a:ext>
            </a:extLst>
          </p:cNvPr>
          <p:cNvSpPr>
            <a:spLocks xmlns:a="http://schemas.openxmlformats.org/drawingml/2006/main" noGrp="1"/>
          </p:cNvSpPr>
          <p:nvPr/>
        </p:nvSpPr>
        <p:spPr>
          <a:xfrm xmlns:a="http://schemas.openxmlformats.org/drawingml/2006/main">
            <a:off x="10291667" y="4143375"/>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90608FCD-55D8-4CBD-9E7C-CF01CB049B45}"/>
              </a:ext>
            </a:extLst>
          </p:cNvPr>
          <p:cNvSpPr>
            <a:spLocks xmlns:a="http://schemas.openxmlformats.org/drawingml/2006/main" noGrp="1"/>
          </p:cNvSpPr>
          <p:nvPr/>
        </p:nvSpPr>
        <p:spPr>
          <a:xfrm xmlns:a="http://schemas.openxmlformats.org/drawingml/2006/main">
            <a:off x="9501092" y="4076700"/>
            <a:ext cx="209550" cy="2095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C31C3C06-D250-437C-8F41-D5CC8FAE21F2}"/>
              </a:ext>
            </a:extLst>
          </p:cNvPr>
          <p:cNvSpPr>
            <a:spLocks xmlns:a="http://schemas.openxmlformats.org/drawingml/2006/main" noGrp="1"/>
          </p:cNvSpPr>
          <p:nvPr/>
        </p:nvSpPr>
        <p:spPr>
          <a:xfrm xmlns:a="http://schemas.openxmlformats.org/drawingml/2006/main">
            <a:off x="10139267" y="42195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2B7B0BEE-EC09-4F78-9B57-1ACBFB421C35}"/>
              </a:ext>
            </a:extLst>
          </p:cNvPr>
          <p:cNvSpPr>
            <a:spLocks xmlns:a="http://schemas.openxmlformats.org/drawingml/2006/main" noGrp="1"/>
          </p:cNvSpPr>
          <p:nvPr/>
        </p:nvSpPr>
        <p:spPr>
          <a:xfrm xmlns:a="http://schemas.openxmlformats.org/drawingml/2006/main">
            <a:off x="10501217" y="42195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F7623E02-92F5-47B2-BB97-C3B6BF9A267E}"/>
              </a:ext>
            </a:extLst>
          </p:cNvPr>
          <p:cNvSpPr>
            <a:spLocks xmlns:a="http://schemas.openxmlformats.org/drawingml/2006/main" noGrp="1"/>
          </p:cNvSpPr>
          <p:nvPr/>
        </p:nvSpPr>
        <p:spPr>
          <a:xfrm xmlns:a="http://schemas.openxmlformats.org/drawingml/2006/main">
            <a:off x="10786967" y="4076700"/>
            <a:ext cx="219075" cy="2095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7DAE481E-00D1-4C0A-8640-B238AD9865E0}"/>
              </a:ext>
            </a:extLst>
          </p:cNvPr>
          <p:cNvSpPr>
            <a:spLocks xmlns:a="http://schemas.openxmlformats.org/drawingml/2006/main" noGrp="1"/>
          </p:cNvSpPr>
          <p:nvPr/>
        </p:nvSpPr>
        <p:spPr>
          <a:xfrm xmlns:a="http://schemas.openxmlformats.org/drawingml/2006/main">
            <a:off x="9358217" y="4000500"/>
            <a:ext cx="66675"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BD5AE19F-2AD6-4439-B5A6-A7105BF7582E}"/>
              </a:ext>
            </a:extLst>
          </p:cNvPr>
          <p:cNvSpPr>
            <a:spLocks xmlns:a="http://schemas.openxmlformats.org/drawingml/2006/main" noGrp="1"/>
          </p:cNvSpPr>
          <p:nvPr/>
        </p:nvSpPr>
        <p:spPr>
          <a:xfrm xmlns:a="http://schemas.openxmlformats.org/drawingml/2006/main">
            <a:off x="9786842" y="4000500"/>
            <a:ext cx="66675"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A7A35600-54C5-4C1D-89DA-99C2193F2C48}"/>
              </a:ext>
            </a:extLst>
          </p:cNvPr>
          <p:cNvSpPr>
            <a:spLocks xmlns:a="http://schemas.openxmlformats.org/drawingml/2006/main" noGrp="1"/>
          </p:cNvSpPr>
          <p:nvPr/>
        </p:nvSpPr>
        <p:spPr>
          <a:xfrm xmlns:a="http://schemas.openxmlformats.org/drawingml/2006/main">
            <a:off x="10434542" y="42862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40CBA1DB-E497-4502-8C0F-A4B30E3AABEB}"/>
              </a:ext>
            </a:extLst>
          </p:cNvPr>
          <p:cNvSpPr>
            <a:spLocks xmlns:a="http://schemas.openxmlformats.org/drawingml/2006/main" noGrp="1"/>
          </p:cNvSpPr>
          <p:nvPr/>
        </p:nvSpPr>
        <p:spPr>
          <a:xfrm xmlns:a="http://schemas.openxmlformats.org/drawingml/2006/main">
            <a:off x="10644092" y="4000500"/>
            <a:ext cx="76200"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CAD16F78-F31D-44F1-955D-9A65BC167E8F}"/>
              </a:ext>
            </a:extLst>
          </p:cNvPr>
          <p:cNvSpPr>
            <a:spLocks xmlns:a="http://schemas.openxmlformats.org/drawingml/2006/main" noGrp="1"/>
          </p:cNvSpPr>
          <p:nvPr/>
        </p:nvSpPr>
        <p:spPr>
          <a:xfrm xmlns:a="http://schemas.openxmlformats.org/drawingml/2006/main">
            <a:off x="11072717" y="4000500"/>
            <a:ext cx="76200"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E2145737-4DAA-4D13-8225-1262A84B6222}"/>
              </a:ext>
            </a:extLst>
          </p:cNvPr>
          <p:cNvSpPr>
            <a:spLocks xmlns:a="http://schemas.openxmlformats.org/drawingml/2006/main" noGrp="1"/>
          </p:cNvSpPr>
          <p:nvPr/>
        </p:nvSpPr>
        <p:spPr>
          <a:xfrm xmlns:a="http://schemas.openxmlformats.org/drawingml/2006/main">
            <a:off x="9358217" y="4362450"/>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FCFD8FD6-DECA-4985-A9B6-37E65D0CDAC7}"/>
              </a:ext>
            </a:extLst>
          </p:cNvPr>
          <p:cNvSpPr>
            <a:spLocks xmlns:a="http://schemas.openxmlformats.org/drawingml/2006/main" noGrp="1"/>
          </p:cNvSpPr>
          <p:nvPr/>
        </p:nvSpPr>
        <p:spPr>
          <a:xfrm xmlns:a="http://schemas.openxmlformats.org/drawingml/2006/main">
            <a:off x="9929717" y="42862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9A1851A3-8759-42C6-B646-923AB40D424B}"/>
              </a:ext>
            </a:extLst>
          </p:cNvPr>
          <p:cNvSpPr>
            <a:spLocks xmlns:a="http://schemas.openxmlformats.org/drawingml/2006/main" noGrp="1"/>
          </p:cNvSpPr>
          <p:nvPr/>
        </p:nvSpPr>
        <p:spPr>
          <a:xfrm xmlns:a="http://schemas.openxmlformats.org/drawingml/2006/main">
            <a:off x="10072592" y="42862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714D1F5A-8B4F-4A17-B6C6-A7E8D34D4BAA}"/>
              </a:ext>
            </a:extLst>
          </p:cNvPr>
          <p:cNvSpPr>
            <a:spLocks xmlns:a="http://schemas.openxmlformats.org/drawingml/2006/main" noGrp="1"/>
          </p:cNvSpPr>
          <p:nvPr/>
        </p:nvSpPr>
        <p:spPr>
          <a:xfrm xmlns:a="http://schemas.openxmlformats.org/drawingml/2006/main">
            <a:off x="10358342" y="43624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FEC1384B-EE22-4659-A99E-D28990BB169E}"/>
              </a:ext>
            </a:extLst>
          </p:cNvPr>
          <p:cNvSpPr>
            <a:spLocks xmlns:a="http://schemas.openxmlformats.org/drawingml/2006/main" noGrp="1"/>
          </p:cNvSpPr>
          <p:nvPr/>
        </p:nvSpPr>
        <p:spPr>
          <a:xfrm xmlns:a="http://schemas.openxmlformats.org/drawingml/2006/main">
            <a:off x="10501217" y="43624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E8F3AF2C-EB81-4702-B767-D6A7C086F7F8}"/>
              </a:ext>
            </a:extLst>
          </p:cNvPr>
          <p:cNvSpPr>
            <a:spLocks xmlns:a="http://schemas.openxmlformats.org/drawingml/2006/main" noGrp="1"/>
          </p:cNvSpPr>
          <p:nvPr/>
        </p:nvSpPr>
        <p:spPr>
          <a:xfrm xmlns:a="http://schemas.openxmlformats.org/drawingml/2006/main">
            <a:off x="10644092" y="4362450"/>
            <a:ext cx="5048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0A11D254-1BB0-4C0A-8F91-AAEAB27AB3C0}"/>
              </a:ext>
            </a:extLst>
          </p:cNvPr>
          <p:cNvSpPr>
            <a:spLocks xmlns:a="http://schemas.openxmlformats.org/drawingml/2006/main" noGrp="1"/>
          </p:cNvSpPr>
          <p:nvPr/>
        </p:nvSpPr>
        <p:spPr>
          <a:xfrm xmlns:a="http://schemas.openxmlformats.org/drawingml/2006/main">
            <a:off x="10215467" y="436245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2E6F3186-3B40-4F16-A4F7-078C6B19B062}"/>
              </a:ext>
            </a:extLst>
          </p:cNvPr>
          <p:cNvSpPr>
            <a:spLocks xmlns:a="http://schemas.openxmlformats.org/drawingml/2006/main" noGrp="1"/>
          </p:cNvSpPr>
          <p:nvPr/>
        </p:nvSpPr>
        <p:spPr>
          <a:xfrm xmlns:a="http://schemas.openxmlformats.org/drawingml/2006/main">
            <a:off x="10358342" y="44291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9EA939D5-F8D8-49AA-9CD2-68A3EA88BD6F}"/>
              </a:ext>
            </a:extLst>
          </p:cNvPr>
          <p:cNvSpPr>
            <a:spLocks xmlns:a="http://schemas.openxmlformats.org/drawingml/2006/main" noGrp="1"/>
          </p:cNvSpPr>
          <p:nvPr/>
        </p:nvSpPr>
        <p:spPr>
          <a:xfrm xmlns:a="http://schemas.openxmlformats.org/drawingml/2006/main">
            <a:off x="9358217" y="4505325"/>
            <a:ext cx="3524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DEC679A0-B0B4-47C5-8BF6-B4316F71AEC0}"/>
              </a:ext>
            </a:extLst>
          </p:cNvPr>
          <p:cNvSpPr>
            <a:spLocks xmlns:a="http://schemas.openxmlformats.org/drawingml/2006/main" noGrp="1"/>
          </p:cNvSpPr>
          <p:nvPr/>
        </p:nvSpPr>
        <p:spPr>
          <a:xfrm xmlns:a="http://schemas.openxmlformats.org/drawingml/2006/main">
            <a:off x="9786842" y="4505325"/>
            <a:ext cx="3524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C5A0AEB4-7727-4AD0-BDF9-8707236CF6EF}"/>
              </a:ext>
            </a:extLst>
          </p:cNvPr>
          <p:cNvSpPr>
            <a:spLocks xmlns:a="http://schemas.openxmlformats.org/drawingml/2006/main" noGrp="1"/>
          </p:cNvSpPr>
          <p:nvPr/>
        </p:nvSpPr>
        <p:spPr>
          <a:xfrm xmlns:a="http://schemas.openxmlformats.org/drawingml/2006/main">
            <a:off x="10215467" y="450532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7F52DE91-851C-4F2E-A4CC-0EB824B9B2AD}"/>
              </a:ext>
            </a:extLst>
          </p:cNvPr>
          <p:cNvSpPr>
            <a:spLocks xmlns:a="http://schemas.openxmlformats.org/drawingml/2006/main" noGrp="1"/>
          </p:cNvSpPr>
          <p:nvPr/>
        </p:nvSpPr>
        <p:spPr>
          <a:xfrm xmlns:a="http://schemas.openxmlformats.org/drawingml/2006/main">
            <a:off x="10577417" y="45053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7002551A-CE88-4D5C-99CE-1B5E31EFBCE1}"/>
              </a:ext>
            </a:extLst>
          </p:cNvPr>
          <p:cNvSpPr>
            <a:spLocks xmlns:a="http://schemas.openxmlformats.org/drawingml/2006/main" noGrp="1"/>
          </p:cNvSpPr>
          <p:nvPr/>
        </p:nvSpPr>
        <p:spPr>
          <a:xfrm xmlns:a="http://schemas.openxmlformats.org/drawingml/2006/main">
            <a:off x="10863167" y="45053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90ECA86E-7533-4B48-88BF-D1F17EC2D7E7}"/>
              </a:ext>
            </a:extLst>
          </p:cNvPr>
          <p:cNvSpPr>
            <a:spLocks xmlns:a="http://schemas.openxmlformats.org/drawingml/2006/main" noGrp="1"/>
          </p:cNvSpPr>
          <p:nvPr/>
        </p:nvSpPr>
        <p:spPr>
          <a:xfrm xmlns:a="http://schemas.openxmlformats.org/drawingml/2006/main">
            <a:off x="9424892" y="45720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C868A676-F1B1-44B8-A9F8-6DFAC887E67D}"/>
              </a:ext>
            </a:extLst>
          </p:cNvPr>
          <p:cNvSpPr>
            <a:spLocks xmlns:a="http://schemas.openxmlformats.org/drawingml/2006/main" noGrp="1"/>
          </p:cNvSpPr>
          <p:nvPr/>
        </p:nvSpPr>
        <p:spPr>
          <a:xfrm xmlns:a="http://schemas.openxmlformats.org/drawingml/2006/main">
            <a:off x="9567767" y="45720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6F5E6610-81D2-4C34-8F96-41D80E7FF8B3}"/>
              </a:ext>
            </a:extLst>
          </p:cNvPr>
          <p:cNvSpPr>
            <a:spLocks xmlns:a="http://schemas.openxmlformats.org/drawingml/2006/main" noGrp="1"/>
          </p:cNvSpPr>
          <p:nvPr/>
        </p:nvSpPr>
        <p:spPr>
          <a:xfrm xmlns:a="http://schemas.openxmlformats.org/drawingml/2006/main">
            <a:off x="9853517" y="4572000"/>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8E9C0463-CBCA-4383-B21C-31DA5B26C038}"/>
              </a:ext>
            </a:extLst>
          </p:cNvPr>
          <p:cNvSpPr>
            <a:spLocks xmlns:a="http://schemas.openxmlformats.org/drawingml/2006/main" noGrp="1"/>
          </p:cNvSpPr>
          <p:nvPr/>
        </p:nvSpPr>
        <p:spPr>
          <a:xfrm xmlns:a="http://schemas.openxmlformats.org/drawingml/2006/main">
            <a:off x="10139267" y="45720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DBEE3BEA-3B76-4553-B53C-BA565C359B3B}"/>
              </a:ext>
            </a:extLst>
          </p:cNvPr>
          <p:cNvSpPr>
            <a:spLocks xmlns:a="http://schemas.openxmlformats.org/drawingml/2006/main" noGrp="1"/>
          </p:cNvSpPr>
          <p:nvPr/>
        </p:nvSpPr>
        <p:spPr>
          <a:xfrm xmlns:a="http://schemas.openxmlformats.org/drawingml/2006/main">
            <a:off x="10291667" y="4572000"/>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793DBF61-E3F6-4C67-90B2-C9D70F7FA1F7}"/>
              </a:ext>
            </a:extLst>
          </p:cNvPr>
          <p:cNvSpPr>
            <a:spLocks xmlns:a="http://schemas.openxmlformats.org/drawingml/2006/main" noGrp="1"/>
          </p:cNvSpPr>
          <p:nvPr/>
        </p:nvSpPr>
        <p:spPr>
          <a:xfrm xmlns:a="http://schemas.openxmlformats.org/drawingml/2006/main">
            <a:off x="10501217" y="45720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CDA9BEFA-9E32-4752-BEC2-B4FEC8EF1E8D}"/>
              </a:ext>
            </a:extLst>
          </p:cNvPr>
          <p:cNvSpPr>
            <a:spLocks xmlns:a="http://schemas.openxmlformats.org/drawingml/2006/main" noGrp="1"/>
          </p:cNvSpPr>
          <p:nvPr/>
        </p:nvSpPr>
        <p:spPr>
          <a:xfrm xmlns:a="http://schemas.openxmlformats.org/drawingml/2006/main">
            <a:off x="10720292" y="450532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1816B569-3D04-4FE1-AB2E-C8C700FD6AF1}"/>
              </a:ext>
            </a:extLst>
          </p:cNvPr>
          <p:cNvSpPr>
            <a:spLocks xmlns:a="http://schemas.openxmlformats.org/drawingml/2006/main" noGrp="1"/>
          </p:cNvSpPr>
          <p:nvPr/>
        </p:nvSpPr>
        <p:spPr>
          <a:xfrm xmlns:a="http://schemas.openxmlformats.org/drawingml/2006/main">
            <a:off x="11006042" y="450532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50FE6C67-11B6-41E0-B9E7-DDE33B84F667}"/>
              </a:ext>
            </a:extLst>
          </p:cNvPr>
          <p:cNvSpPr>
            <a:spLocks xmlns:a="http://schemas.openxmlformats.org/drawingml/2006/main" noGrp="1"/>
          </p:cNvSpPr>
          <p:nvPr/>
        </p:nvSpPr>
        <p:spPr>
          <a:xfrm xmlns:a="http://schemas.openxmlformats.org/drawingml/2006/main">
            <a:off x="9424892" y="4648200"/>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E47F36CA-36FC-4C6C-8E54-984CA095A3F4}"/>
              </a:ext>
            </a:extLst>
          </p:cNvPr>
          <p:cNvSpPr>
            <a:spLocks xmlns:a="http://schemas.openxmlformats.org/drawingml/2006/main" noGrp="1"/>
          </p:cNvSpPr>
          <p:nvPr/>
        </p:nvSpPr>
        <p:spPr>
          <a:xfrm xmlns:a="http://schemas.openxmlformats.org/drawingml/2006/main">
            <a:off x="9786842" y="46482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FEADA429-86B1-4486-BC23-97C65C361AA6}"/>
              </a:ext>
            </a:extLst>
          </p:cNvPr>
          <p:cNvSpPr>
            <a:spLocks xmlns:a="http://schemas.openxmlformats.org/drawingml/2006/main" noGrp="1"/>
          </p:cNvSpPr>
          <p:nvPr/>
        </p:nvSpPr>
        <p:spPr>
          <a:xfrm xmlns:a="http://schemas.openxmlformats.org/drawingml/2006/main">
            <a:off x="9996392" y="46482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60CCD452-75A5-4B2D-B230-725BD00B7C06}"/>
              </a:ext>
            </a:extLst>
          </p:cNvPr>
          <p:cNvSpPr>
            <a:spLocks xmlns:a="http://schemas.openxmlformats.org/drawingml/2006/main" noGrp="1"/>
          </p:cNvSpPr>
          <p:nvPr/>
        </p:nvSpPr>
        <p:spPr>
          <a:xfrm xmlns:a="http://schemas.openxmlformats.org/drawingml/2006/main">
            <a:off x="10215467" y="46482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86305052-AF1C-49B9-B5CB-35CA8EA39A43}"/>
              </a:ext>
            </a:extLst>
          </p:cNvPr>
          <p:cNvSpPr>
            <a:spLocks xmlns:a="http://schemas.openxmlformats.org/drawingml/2006/main" noGrp="1"/>
          </p:cNvSpPr>
          <p:nvPr/>
        </p:nvSpPr>
        <p:spPr>
          <a:xfrm xmlns:a="http://schemas.openxmlformats.org/drawingml/2006/main">
            <a:off x="10434542" y="4648200"/>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93ED774C-9F04-4856-AAAB-92F662CA793C}"/>
              </a:ext>
            </a:extLst>
          </p:cNvPr>
          <p:cNvSpPr>
            <a:spLocks xmlns:a="http://schemas.openxmlformats.org/drawingml/2006/main" noGrp="1"/>
          </p:cNvSpPr>
          <p:nvPr/>
        </p:nvSpPr>
        <p:spPr>
          <a:xfrm xmlns:a="http://schemas.openxmlformats.org/drawingml/2006/main">
            <a:off x="11006042" y="46482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AFE35655-CB93-4A5E-A821-8EEDB07E1754}"/>
              </a:ext>
            </a:extLst>
          </p:cNvPr>
          <p:cNvSpPr>
            <a:spLocks xmlns:a="http://schemas.openxmlformats.org/drawingml/2006/main" noGrp="1"/>
          </p:cNvSpPr>
          <p:nvPr/>
        </p:nvSpPr>
        <p:spPr>
          <a:xfrm xmlns:a="http://schemas.openxmlformats.org/drawingml/2006/main">
            <a:off x="9424892"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F175A777-16CC-4D0D-B99F-A4C3129AABC7}"/>
              </a:ext>
            </a:extLst>
          </p:cNvPr>
          <p:cNvSpPr>
            <a:spLocks xmlns:a="http://schemas.openxmlformats.org/drawingml/2006/main" noGrp="1"/>
          </p:cNvSpPr>
          <p:nvPr/>
        </p:nvSpPr>
        <p:spPr>
          <a:xfrm xmlns:a="http://schemas.openxmlformats.org/drawingml/2006/main">
            <a:off x="9567767"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0E47DE05-4FA9-4AA2-8225-BF53CBC8102F}"/>
              </a:ext>
            </a:extLst>
          </p:cNvPr>
          <p:cNvSpPr>
            <a:spLocks xmlns:a="http://schemas.openxmlformats.org/drawingml/2006/main" noGrp="1"/>
          </p:cNvSpPr>
          <p:nvPr/>
        </p:nvSpPr>
        <p:spPr>
          <a:xfrm xmlns:a="http://schemas.openxmlformats.org/drawingml/2006/main">
            <a:off x="9996392" y="47148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B1571223-924C-49BD-A245-F8D822928A44}"/>
              </a:ext>
            </a:extLst>
          </p:cNvPr>
          <p:cNvSpPr>
            <a:spLocks xmlns:a="http://schemas.openxmlformats.org/drawingml/2006/main" noGrp="1"/>
          </p:cNvSpPr>
          <p:nvPr/>
        </p:nvSpPr>
        <p:spPr>
          <a:xfrm xmlns:a="http://schemas.openxmlformats.org/drawingml/2006/main">
            <a:off x="10358342" y="4714875"/>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9AB33BF3-62BD-4806-B6F6-9F11C0C75F84}"/>
              </a:ext>
            </a:extLst>
          </p:cNvPr>
          <p:cNvSpPr>
            <a:spLocks xmlns:a="http://schemas.openxmlformats.org/drawingml/2006/main" noGrp="1"/>
          </p:cNvSpPr>
          <p:nvPr/>
        </p:nvSpPr>
        <p:spPr>
          <a:xfrm xmlns:a="http://schemas.openxmlformats.org/drawingml/2006/main">
            <a:off x="10720292" y="4714875"/>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158F045B-6D99-4AE1-9371-65FD356F6034}"/>
              </a:ext>
            </a:extLst>
          </p:cNvPr>
          <p:cNvSpPr>
            <a:spLocks xmlns:a="http://schemas.openxmlformats.org/drawingml/2006/main" noGrp="1"/>
          </p:cNvSpPr>
          <p:nvPr/>
        </p:nvSpPr>
        <p:spPr>
          <a:xfrm xmlns:a="http://schemas.openxmlformats.org/drawingml/2006/main">
            <a:off x="11072717"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11789880-9FEC-4CFD-8A49-D8E58296A3FB}"/>
              </a:ext>
            </a:extLst>
          </p:cNvPr>
          <p:cNvSpPr>
            <a:spLocks xmlns:a="http://schemas.openxmlformats.org/drawingml/2006/main" noGrp="1"/>
          </p:cNvSpPr>
          <p:nvPr/>
        </p:nvSpPr>
        <p:spPr>
          <a:xfrm xmlns:a="http://schemas.openxmlformats.org/drawingml/2006/main">
            <a:off x="9567767" y="4791075"/>
            <a:ext cx="3619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218D0EDA-CCAB-4D69-90C3-E7EB832A4331}"/>
              </a:ext>
            </a:extLst>
          </p:cNvPr>
          <p:cNvSpPr>
            <a:spLocks xmlns:a="http://schemas.openxmlformats.org/drawingml/2006/main" noGrp="1"/>
          </p:cNvSpPr>
          <p:nvPr/>
        </p:nvSpPr>
        <p:spPr>
          <a:xfrm xmlns:a="http://schemas.openxmlformats.org/drawingml/2006/main">
            <a:off x="9996392" y="47910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080B55B2-2B7E-4A33-935B-E138409BEA90}"/>
              </a:ext>
            </a:extLst>
          </p:cNvPr>
          <p:cNvSpPr>
            <a:spLocks xmlns:a="http://schemas.openxmlformats.org/drawingml/2006/main" noGrp="1"/>
          </p:cNvSpPr>
          <p:nvPr/>
        </p:nvSpPr>
        <p:spPr>
          <a:xfrm xmlns:a="http://schemas.openxmlformats.org/drawingml/2006/main">
            <a:off x="10577417" y="4791075"/>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218448CE-7AEF-4058-B3A5-CE84C2211459}"/>
              </a:ext>
            </a:extLst>
          </p:cNvPr>
          <p:cNvSpPr>
            <a:spLocks xmlns:a="http://schemas.openxmlformats.org/drawingml/2006/main" noGrp="1"/>
          </p:cNvSpPr>
          <p:nvPr/>
        </p:nvSpPr>
        <p:spPr>
          <a:xfrm xmlns:a="http://schemas.openxmlformats.org/drawingml/2006/main">
            <a:off x="10929842" y="4791075"/>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B46393EC-AA29-480C-A6C6-EA836E193954}"/>
              </a:ext>
            </a:extLst>
          </p:cNvPr>
          <p:cNvSpPr>
            <a:spLocks xmlns:a="http://schemas.openxmlformats.org/drawingml/2006/main" noGrp="1"/>
          </p:cNvSpPr>
          <p:nvPr/>
        </p:nvSpPr>
        <p:spPr>
          <a:xfrm xmlns:a="http://schemas.openxmlformats.org/drawingml/2006/main">
            <a:off x="9501092"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4008E286-9F0B-45D6-9079-22FE0AB43574}"/>
              </a:ext>
            </a:extLst>
          </p:cNvPr>
          <p:cNvSpPr>
            <a:spLocks xmlns:a="http://schemas.openxmlformats.org/drawingml/2006/main" noGrp="1"/>
          </p:cNvSpPr>
          <p:nvPr/>
        </p:nvSpPr>
        <p:spPr>
          <a:xfrm xmlns:a="http://schemas.openxmlformats.org/drawingml/2006/main">
            <a:off x="9710642" y="48672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2A77A7EE-AE83-4586-8C4D-1B5ECB3CC7D7}"/>
              </a:ext>
            </a:extLst>
          </p:cNvPr>
          <p:cNvSpPr>
            <a:spLocks xmlns:a="http://schemas.openxmlformats.org/drawingml/2006/main" noGrp="1"/>
          </p:cNvSpPr>
          <p:nvPr/>
        </p:nvSpPr>
        <p:spPr>
          <a:xfrm xmlns:a="http://schemas.openxmlformats.org/drawingml/2006/main">
            <a:off x="9853517" y="48672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EF35E525-A3B0-4FBE-B372-3DD666F2B712}"/>
              </a:ext>
            </a:extLst>
          </p:cNvPr>
          <p:cNvSpPr>
            <a:spLocks xmlns:a="http://schemas.openxmlformats.org/drawingml/2006/main" noGrp="1"/>
          </p:cNvSpPr>
          <p:nvPr/>
        </p:nvSpPr>
        <p:spPr>
          <a:xfrm xmlns:a="http://schemas.openxmlformats.org/drawingml/2006/main">
            <a:off x="10072592"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5C297AA6-B7A1-449D-A9D9-9E4E23D6A2A6}"/>
              </a:ext>
            </a:extLst>
          </p:cNvPr>
          <p:cNvSpPr>
            <a:spLocks xmlns:a="http://schemas.openxmlformats.org/drawingml/2006/main" noGrp="1"/>
          </p:cNvSpPr>
          <p:nvPr/>
        </p:nvSpPr>
        <p:spPr>
          <a:xfrm xmlns:a="http://schemas.openxmlformats.org/drawingml/2006/main">
            <a:off x="10291667" y="479107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29D354F7-B222-4815-99F3-CF0A810CA0B4}"/>
              </a:ext>
            </a:extLst>
          </p:cNvPr>
          <p:cNvSpPr>
            <a:spLocks xmlns:a="http://schemas.openxmlformats.org/drawingml/2006/main" noGrp="1"/>
          </p:cNvSpPr>
          <p:nvPr/>
        </p:nvSpPr>
        <p:spPr>
          <a:xfrm xmlns:a="http://schemas.openxmlformats.org/drawingml/2006/main">
            <a:off x="10501217"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2F4AB4AD-E48A-49F3-820F-4CA26F321B8E}"/>
              </a:ext>
            </a:extLst>
          </p:cNvPr>
          <p:cNvSpPr>
            <a:spLocks xmlns:a="http://schemas.openxmlformats.org/drawingml/2006/main" noGrp="1"/>
          </p:cNvSpPr>
          <p:nvPr/>
        </p:nvSpPr>
        <p:spPr>
          <a:xfrm xmlns:a="http://schemas.openxmlformats.org/drawingml/2006/main">
            <a:off x="10720292"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678BC9AE-D4A5-4F4D-A8FB-9F693642943B}"/>
              </a:ext>
            </a:extLst>
          </p:cNvPr>
          <p:cNvSpPr>
            <a:spLocks xmlns:a="http://schemas.openxmlformats.org/drawingml/2006/main" noGrp="1"/>
          </p:cNvSpPr>
          <p:nvPr/>
        </p:nvSpPr>
        <p:spPr>
          <a:xfrm xmlns:a="http://schemas.openxmlformats.org/drawingml/2006/main">
            <a:off x="10863167"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3A83B368-7C87-490B-A7C3-C1DB35568382}"/>
              </a:ext>
            </a:extLst>
          </p:cNvPr>
          <p:cNvSpPr>
            <a:spLocks xmlns:a="http://schemas.openxmlformats.org/drawingml/2006/main" noGrp="1"/>
          </p:cNvSpPr>
          <p:nvPr/>
        </p:nvSpPr>
        <p:spPr>
          <a:xfrm xmlns:a="http://schemas.openxmlformats.org/drawingml/2006/main">
            <a:off x="11006042"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D2DEF323-9E6E-4690-9C7A-D1606449ABBC}"/>
              </a:ext>
            </a:extLst>
          </p:cNvPr>
          <p:cNvSpPr>
            <a:spLocks xmlns:a="http://schemas.openxmlformats.org/drawingml/2006/main" noGrp="1"/>
          </p:cNvSpPr>
          <p:nvPr/>
        </p:nvSpPr>
        <p:spPr>
          <a:xfrm xmlns:a="http://schemas.openxmlformats.org/drawingml/2006/main">
            <a:off x="9567767"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AED0BF89-2C5D-490E-A8A5-4AD94BD82DCA}"/>
              </a:ext>
            </a:extLst>
          </p:cNvPr>
          <p:cNvSpPr>
            <a:spLocks xmlns:a="http://schemas.openxmlformats.org/drawingml/2006/main" noGrp="1"/>
          </p:cNvSpPr>
          <p:nvPr/>
        </p:nvSpPr>
        <p:spPr>
          <a:xfrm xmlns:a="http://schemas.openxmlformats.org/drawingml/2006/main">
            <a:off x="978684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CCA37103-1B8C-4895-98F4-EAC895FE6748}"/>
              </a:ext>
            </a:extLst>
          </p:cNvPr>
          <p:cNvSpPr>
            <a:spLocks xmlns:a="http://schemas.openxmlformats.org/drawingml/2006/main" noGrp="1"/>
          </p:cNvSpPr>
          <p:nvPr/>
        </p:nvSpPr>
        <p:spPr>
          <a:xfrm xmlns:a="http://schemas.openxmlformats.org/drawingml/2006/main">
            <a:off x="999639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325AC5D4-0DD3-4946-980B-3FEED6076489}"/>
              </a:ext>
            </a:extLst>
          </p:cNvPr>
          <p:cNvSpPr>
            <a:spLocks xmlns:a="http://schemas.openxmlformats.org/drawingml/2006/main" noGrp="1"/>
          </p:cNvSpPr>
          <p:nvPr/>
        </p:nvSpPr>
        <p:spPr>
          <a:xfrm xmlns:a="http://schemas.openxmlformats.org/drawingml/2006/main">
            <a:off x="10291667" y="4933950"/>
            <a:ext cx="6381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F572A175-80CB-4CAA-9586-252AF68C0E73}"/>
              </a:ext>
            </a:extLst>
          </p:cNvPr>
          <p:cNvSpPr>
            <a:spLocks xmlns:a="http://schemas.openxmlformats.org/drawingml/2006/main" noGrp="1"/>
          </p:cNvSpPr>
          <p:nvPr/>
        </p:nvSpPr>
        <p:spPr>
          <a:xfrm xmlns:a="http://schemas.openxmlformats.org/drawingml/2006/main">
            <a:off x="1100604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6C379E3A-89FD-4D48-8669-892F091AFEAF}"/>
              </a:ext>
            </a:extLst>
          </p:cNvPr>
          <p:cNvSpPr>
            <a:spLocks xmlns:a="http://schemas.openxmlformats.org/drawingml/2006/main" noGrp="1"/>
          </p:cNvSpPr>
          <p:nvPr/>
        </p:nvSpPr>
        <p:spPr>
          <a:xfrm xmlns:a="http://schemas.openxmlformats.org/drawingml/2006/main">
            <a:off x="9643967"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45AB284D-A717-43F0-AD8B-7E53E93ADD64}"/>
              </a:ext>
            </a:extLst>
          </p:cNvPr>
          <p:cNvSpPr>
            <a:spLocks xmlns:a="http://schemas.openxmlformats.org/drawingml/2006/main" noGrp="1"/>
          </p:cNvSpPr>
          <p:nvPr/>
        </p:nvSpPr>
        <p:spPr>
          <a:xfrm xmlns:a="http://schemas.openxmlformats.org/drawingml/2006/main">
            <a:off x="9996392" y="5010150"/>
            <a:ext cx="2952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DE5D62EF-D4A5-4515-BE3A-D175F03D869A}"/>
              </a:ext>
            </a:extLst>
          </p:cNvPr>
          <p:cNvSpPr>
            <a:spLocks xmlns:a="http://schemas.openxmlformats.org/drawingml/2006/main" noGrp="1"/>
          </p:cNvSpPr>
          <p:nvPr/>
        </p:nvSpPr>
        <p:spPr>
          <a:xfrm xmlns:a="http://schemas.openxmlformats.org/drawingml/2006/main">
            <a:off x="10501217"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BFC45451-BD4C-435E-ABF5-2A3E9C4B3344}"/>
              </a:ext>
            </a:extLst>
          </p:cNvPr>
          <p:cNvSpPr>
            <a:spLocks xmlns:a="http://schemas.openxmlformats.org/drawingml/2006/main" noGrp="1"/>
          </p:cNvSpPr>
          <p:nvPr/>
        </p:nvSpPr>
        <p:spPr>
          <a:xfrm xmlns:a="http://schemas.openxmlformats.org/drawingml/2006/main">
            <a:off x="10720292"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E1BEF45B-EC37-41F9-82E5-98347EA5AACC}"/>
              </a:ext>
            </a:extLst>
          </p:cNvPr>
          <p:cNvSpPr>
            <a:spLocks xmlns:a="http://schemas.openxmlformats.org/drawingml/2006/main" noGrp="1"/>
          </p:cNvSpPr>
          <p:nvPr/>
        </p:nvSpPr>
        <p:spPr>
          <a:xfrm xmlns:a="http://schemas.openxmlformats.org/drawingml/2006/main">
            <a:off x="11072717" y="50101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9FBBF3C0-36B1-40FA-9E52-AC10122CF4E6}"/>
              </a:ext>
            </a:extLst>
          </p:cNvPr>
          <p:cNvSpPr>
            <a:spLocks xmlns:a="http://schemas.openxmlformats.org/drawingml/2006/main" noGrp="1"/>
          </p:cNvSpPr>
          <p:nvPr/>
        </p:nvSpPr>
        <p:spPr>
          <a:xfrm xmlns:a="http://schemas.openxmlformats.org/drawingml/2006/main">
            <a:off x="9358217" y="4867275"/>
            <a:ext cx="66675" cy="2857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2CC5F118-FA6C-4E9C-BDBB-27B55ACACCF0}"/>
              </a:ext>
            </a:extLst>
          </p:cNvPr>
          <p:cNvSpPr>
            <a:spLocks xmlns:a="http://schemas.openxmlformats.org/drawingml/2006/main" noGrp="1"/>
          </p:cNvSpPr>
          <p:nvPr/>
        </p:nvSpPr>
        <p:spPr>
          <a:xfrm xmlns:a="http://schemas.openxmlformats.org/drawingml/2006/main">
            <a:off x="9501092" y="5076825"/>
            <a:ext cx="42862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82823CAC-BE6A-499F-9B70-47B348E1E6F1}"/>
              </a:ext>
            </a:extLst>
          </p:cNvPr>
          <p:cNvSpPr>
            <a:spLocks xmlns:a="http://schemas.openxmlformats.org/drawingml/2006/main" noGrp="1"/>
          </p:cNvSpPr>
          <p:nvPr/>
        </p:nvSpPr>
        <p:spPr>
          <a:xfrm xmlns:a="http://schemas.openxmlformats.org/drawingml/2006/main">
            <a:off x="9996392" y="50768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45827FE9-8917-4689-9C50-D3250CF3074A}"/>
              </a:ext>
            </a:extLst>
          </p:cNvPr>
          <p:cNvSpPr>
            <a:spLocks xmlns:a="http://schemas.openxmlformats.org/drawingml/2006/main" noGrp="1"/>
          </p:cNvSpPr>
          <p:nvPr/>
        </p:nvSpPr>
        <p:spPr>
          <a:xfrm xmlns:a="http://schemas.openxmlformats.org/drawingml/2006/main">
            <a:off x="10291667" y="50768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1D94E8DA-B062-4592-8B6C-4AF1B089745A}"/>
              </a:ext>
            </a:extLst>
          </p:cNvPr>
          <p:cNvSpPr>
            <a:spLocks xmlns:a="http://schemas.openxmlformats.org/drawingml/2006/main" noGrp="1"/>
          </p:cNvSpPr>
          <p:nvPr/>
        </p:nvSpPr>
        <p:spPr>
          <a:xfrm xmlns:a="http://schemas.openxmlformats.org/drawingml/2006/main">
            <a:off x="10501217" y="5076825"/>
            <a:ext cx="3619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0E5CE86B-5433-4241-9007-342E4779C86B}"/>
              </a:ext>
            </a:extLst>
          </p:cNvPr>
          <p:cNvSpPr>
            <a:spLocks xmlns:a="http://schemas.openxmlformats.org/drawingml/2006/main" noGrp="1"/>
          </p:cNvSpPr>
          <p:nvPr/>
        </p:nvSpPr>
        <p:spPr>
          <a:xfrm xmlns:a="http://schemas.openxmlformats.org/drawingml/2006/main">
            <a:off x="10929842" y="507682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7EF660D8-B155-4E1B-B4BF-20D746DE1EFB}"/>
              </a:ext>
            </a:extLst>
          </p:cNvPr>
          <p:cNvSpPr>
            <a:spLocks xmlns:a="http://schemas.openxmlformats.org/drawingml/2006/main" noGrp="1"/>
          </p:cNvSpPr>
          <p:nvPr/>
        </p:nvSpPr>
        <p:spPr>
          <a:xfrm xmlns:a="http://schemas.openxmlformats.org/drawingml/2006/main">
            <a:off x="9929717" y="51530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311B39D3-E803-4225-A638-CF62256CFA48}"/>
              </a:ext>
            </a:extLst>
          </p:cNvPr>
          <p:cNvSpPr>
            <a:spLocks xmlns:a="http://schemas.openxmlformats.org/drawingml/2006/main" noGrp="1"/>
          </p:cNvSpPr>
          <p:nvPr/>
        </p:nvSpPr>
        <p:spPr>
          <a:xfrm xmlns:a="http://schemas.openxmlformats.org/drawingml/2006/main">
            <a:off x="10072592"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C63EFFD4-11F0-4FA5-83FA-196CC95A5EED}"/>
              </a:ext>
            </a:extLst>
          </p:cNvPr>
          <p:cNvSpPr>
            <a:spLocks xmlns:a="http://schemas.openxmlformats.org/drawingml/2006/main" noGrp="1"/>
          </p:cNvSpPr>
          <p:nvPr/>
        </p:nvSpPr>
        <p:spPr>
          <a:xfrm xmlns:a="http://schemas.openxmlformats.org/drawingml/2006/main">
            <a:off x="10434542"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16382CA6-5F39-4D0B-AA6B-2CAD3B22E558}"/>
              </a:ext>
            </a:extLst>
          </p:cNvPr>
          <p:cNvSpPr>
            <a:spLocks xmlns:a="http://schemas.openxmlformats.org/drawingml/2006/main" noGrp="1"/>
          </p:cNvSpPr>
          <p:nvPr/>
        </p:nvSpPr>
        <p:spPr>
          <a:xfrm xmlns:a="http://schemas.openxmlformats.org/drawingml/2006/main">
            <a:off x="10786967"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784F3283-A430-4E42-995A-F15D91C5DD84}"/>
              </a:ext>
            </a:extLst>
          </p:cNvPr>
          <p:cNvSpPr>
            <a:spLocks xmlns:a="http://schemas.openxmlformats.org/drawingml/2006/main" noGrp="1"/>
          </p:cNvSpPr>
          <p:nvPr/>
        </p:nvSpPr>
        <p:spPr>
          <a:xfrm xmlns:a="http://schemas.openxmlformats.org/drawingml/2006/main">
            <a:off x="9358217" y="5219700"/>
            <a:ext cx="4953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6C884625-EF07-485C-A98B-1D6C4170AE91}"/>
              </a:ext>
            </a:extLst>
          </p:cNvPr>
          <p:cNvSpPr>
            <a:spLocks xmlns:a="http://schemas.openxmlformats.org/drawingml/2006/main" noGrp="1"/>
          </p:cNvSpPr>
          <p:nvPr/>
        </p:nvSpPr>
        <p:spPr>
          <a:xfrm xmlns:a="http://schemas.openxmlformats.org/drawingml/2006/main">
            <a:off x="9929717" y="5219700"/>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6B680175-D9EC-4B15-93B6-D4ABF1AA1025}"/>
              </a:ext>
            </a:extLst>
          </p:cNvPr>
          <p:cNvSpPr>
            <a:spLocks xmlns:a="http://schemas.openxmlformats.org/drawingml/2006/main" noGrp="1"/>
          </p:cNvSpPr>
          <p:nvPr/>
        </p:nvSpPr>
        <p:spPr>
          <a:xfrm xmlns:a="http://schemas.openxmlformats.org/drawingml/2006/main">
            <a:off x="10291667" y="5219700"/>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16506296-F6DF-4B8E-ADCE-FD641BB9D945}"/>
              </a:ext>
            </a:extLst>
          </p:cNvPr>
          <p:cNvSpPr>
            <a:spLocks xmlns:a="http://schemas.openxmlformats.org/drawingml/2006/main" noGrp="1"/>
          </p:cNvSpPr>
          <p:nvPr/>
        </p:nvSpPr>
        <p:spPr>
          <a:xfrm xmlns:a="http://schemas.openxmlformats.org/drawingml/2006/main">
            <a:off x="10644092" y="52197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8557E685-F265-48CF-B65C-D6DE313557B2}"/>
              </a:ext>
            </a:extLst>
          </p:cNvPr>
          <p:cNvSpPr>
            <a:spLocks xmlns:a="http://schemas.openxmlformats.org/drawingml/2006/main" noGrp="1"/>
          </p:cNvSpPr>
          <p:nvPr/>
        </p:nvSpPr>
        <p:spPr>
          <a:xfrm xmlns:a="http://schemas.openxmlformats.org/drawingml/2006/main">
            <a:off x="10786967" y="52197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E559DBE2-49C3-40CE-83E7-531A37650EBA}"/>
              </a:ext>
            </a:extLst>
          </p:cNvPr>
          <p:cNvSpPr>
            <a:spLocks xmlns:a="http://schemas.openxmlformats.org/drawingml/2006/main" noGrp="1"/>
          </p:cNvSpPr>
          <p:nvPr/>
        </p:nvSpPr>
        <p:spPr>
          <a:xfrm xmlns:a="http://schemas.openxmlformats.org/drawingml/2006/main">
            <a:off x="10929842" y="5219700"/>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A316B6F3-8E10-46D0-AA5C-917E808318B1}"/>
              </a:ext>
            </a:extLst>
          </p:cNvPr>
          <p:cNvSpPr>
            <a:spLocks xmlns:a="http://schemas.openxmlformats.org/drawingml/2006/main" noGrp="1"/>
          </p:cNvSpPr>
          <p:nvPr/>
        </p:nvSpPr>
        <p:spPr>
          <a:xfrm xmlns:a="http://schemas.openxmlformats.org/drawingml/2006/main">
            <a:off x="10139267" y="52959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FFC733F7-113F-4F3A-9E76-FE0E3C1B3D1C}"/>
              </a:ext>
            </a:extLst>
          </p:cNvPr>
          <p:cNvSpPr>
            <a:spLocks xmlns:a="http://schemas.openxmlformats.org/drawingml/2006/main" noGrp="1"/>
          </p:cNvSpPr>
          <p:nvPr/>
        </p:nvSpPr>
        <p:spPr>
          <a:xfrm xmlns:a="http://schemas.openxmlformats.org/drawingml/2006/main">
            <a:off x="10358342" y="52959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8F5B782E-F0ED-45E4-A0D2-70F6A6DFBB63}"/>
              </a:ext>
            </a:extLst>
          </p:cNvPr>
          <p:cNvSpPr>
            <a:spLocks xmlns:a="http://schemas.openxmlformats.org/drawingml/2006/main" noGrp="1"/>
          </p:cNvSpPr>
          <p:nvPr/>
        </p:nvSpPr>
        <p:spPr>
          <a:xfrm xmlns:a="http://schemas.openxmlformats.org/drawingml/2006/main">
            <a:off x="10501217" y="521970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75FEF8C0-8A9D-4B43-9042-13F03144B8E0}"/>
              </a:ext>
            </a:extLst>
          </p:cNvPr>
          <p:cNvSpPr>
            <a:spLocks xmlns:a="http://schemas.openxmlformats.org/drawingml/2006/main" noGrp="1"/>
          </p:cNvSpPr>
          <p:nvPr/>
        </p:nvSpPr>
        <p:spPr>
          <a:xfrm xmlns:a="http://schemas.openxmlformats.org/drawingml/2006/main">
            <a:off x="10786967" y="52959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8E0CB00C-56FF-4E6A-A80B-59083914FFCE}"/>
              </a:ext>
            </a:extLst>
          </p:cNvPr>
          <p:cNvSpPr>
            <a:spLocks xmlns:a="http://schemas.openxmlformats.org/drawingml/2006/main" noGrp="1"/>
          </p:cNvSpPr>
          <p:nvPr/>
        </p:nvSpPr>
        <p:spPr>
          <a:xfrm xmlns:a="http://schemas.openxmlformats.org/drawingml/2006/main">
            <a:off x="10072592" y="5362575"/>
            <a:ext cx="7905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15B7AC88-9809-4D77-AF87-CDB9F1658B48}"/>
              </a:ext>
            </a:extLst>
          </p:cNvPr>
          <p:cNvSpPr>
            <a:spLocks xmlns:a="http://schemas.openxmlformats.org/drawingml/2006/main" noGrp="1"/>
          </p:cNvSpPr>
          <p:nvPr/>
        </p:nvSpPr>
        <p:spPr>
          <a:xfrm xmlns:a="http://schemas.openxmlformats.org/drawingml/2006/main">
            <a:off x="10929842" y="53625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1101C25A-0392-4023-A4CF-18C70DBD6FE4}"/>
              </a:ext>
            </a:extLst>
          </p:cNvPr>
          <p:cNvSpPr>
            <a:spLocks xmlns:a="http://schemas.openxmlformats.org/drawingml/2006/main" noGrp="1"/>
          </p:cNvSpPr>
          <p:nvPr/>
        </p:nvSpPr>
        <p:spPr>
          <a:xfrm xmlns:a="http://schemas.openxmlformats.org/drawingml/2006/main">
            <a:off x="9929717" y="536257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4C582CAB-68BB-42C2-9EB0-0DDFEC3E66DB}"/>
              </a:ext>
            </a:extLst>
          </p:cNvPr>
          <p:cNvSpPr>
            <a:spLocks xmlns:a="http://schemas.openxmlformats.org/drawingml/2006/main" noGrp="1"/>
          </p:cNvSpPr>
          <p:nvPr/>
        </p:nvSpPr>
        <p:spPr>
          <a:xfrm xmlns:a="http://schemas.openxmlformats.org/drawingml/2006/main">
            <a:off x="10139267" y="543877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50D2959E-DA14-4DA8-A015-ACC2CAAB9324}"/>
              </a:ext>
            </a:extLst>
          </p:cNvPr>
          <p:cNvSpPr>
            <a:spLocks xmlns:a="http://schemas.openxmlformats.org/drawingml/2006/main" noGrp="1"/>
          </p:cNvSpPr>
          <p:nvPr/>
        </p:nvSpPr>
        <p:spPr>
          <a:xfrm xmlns:a="http://schemas.openxmlformats.org/drawingml/2006/main">
            <a:off x="10434542" y="54387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7A338DDC-0799-41C7-888D-025D618148E1}"/>
              </a:ext>
            </a:extLst>
          </p:cNvPr>
          <p:cNvSpPr>
            <a:spLocks xmlns:a="http://schemas.openxmlformats.org/drawingml/2006/main" noGrp="1"/>
          </p:cNvSpPr>
          <p:nvPr/>
        </p:nvSpPr>
        <p:spPr>
          <a:xfrm xmlns:a="http://schemas.openxmlformats.org/drawingml/2006/main">
            <a:off x="10644092" y="54387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DF10BD77-451F-4BCF-A295-76266936B9A8}"/>
              </a:ext>
            </a:extLst>
          </p:cNvPr>
          <p:cNvSpPr>
            <a:spLocks xmlns:a="http://schemas.openxmlformats.org/drawingml/2006/main" noGrp="1"/>
          </p:cNvSpPr>
          <p:nvPr/>
        </p:nvSpPr>
        <p:spPr>
          <a:xfrm xmlns:a="http://schemas.openxmlformats.org/drawingml/2006/main">
            <a:off x="10786967" y="5438775"/>
            <a:ext cx="3619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B6FD5F15-79FF-4755-9EE7-22194B6AF177}"/>
              </a:ext>
            </a:extLst>
          </p:cNvPr>
          <p:cNvSpPr>
            <a:spLocks xmlns:a="http://schemas.openxmlformats.org/drawingml/2006/main" noGrp="1"/>
          </p:cNvSpPr>
          <p:nvPr/>
        </p:nvSpPr>
        <p:spPr>
          <a:xfrm xmlns:a="http://schemas.openxmlformats.org/drawingml/2006/main">
            <a:off x="9501092" y="5362575"/>
            <a:ext cx="209550" cy="2190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B8B456F1-319A-447E-8468-35997C93C325}"/>
              </a:ext>
            </a:extLst>
          </p:cNvPr>
          <p:cNvSpPr>
            <a:spLocks xmlns:a="http://schemas.openxmlformats.org/drawingml/2006/main" noGrp="1"/>
          </p:cNvSpPr>
          <p:nvPr/>
        </p:nvSpPr>
        <p:spPr>
          <a:xfrm xmlns:a="http://schemas.openxmlformats.org/drawingml/2006/main">
            <a:off x="9929717" y="55054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C9C31D27-E8E5-4714-8CC3-D6797964C5B6}"/>
              </a:ext>
            </a:extLst>
          </p:cNvPr>
          <p:cNvSpPr>
            <a:spLocks xmlns:a="http://schemas.openxmlformats.org/drawingml/2006/main" noGrp="1"/>
          </p:cNvSpPr>
          <p:nvPr/>
        </p:nvSpPr>
        <p:spPr>
          <a:xfrm xmlns:a="http://schemas.openxmlformats.org/drawingml/2006/main">
            <a:off x="10291667" y="5505450"/>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3171FD66-D0C6-4E53-8AF3-042B84538487}"/>
              </a:ext>
            </a:extLst>
          </p:cNvPr>
          <p:cNvSpPr>
            <a:spLocks xmlns:a="http://schemas.openxmlformats.org/drawingml/2006/main" noGrp="1"/>
          </p:cNvSpPr>
          <p:nvPr/>
        </p:nvSpPr>
        <p:spPr>
          <a:xfrm xmlns:a="http://schemas.openxmlformats.org/drawingml/2006/main">
            <a:off x="10863167" y="55054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42996265-37CA-47A4-A210-743FD368E49F}"/>
              </a:ext>
            </a:extLst>
          </p:cNvPr>
          <p:cNvSpPr>
            <a:spLocks xmlns:a="http://schemas.openxmlformats.org/drawingml/2006/main" noGrp="1"/>
          </p:cNvSpPr>
          <p:nvPr/>
        </p:nvSpPr>
        <p:spPr>
          <a:xfrm xmlns:a="http://schemas.openxmlformats.org/drawingml/2006/main">
            <a:off x="9358217" y="5295900"/>
            <a:ext cx="66675" cy="35242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3D6C552F-341C-48ED-B085-BA5D25963B6F}"/>
              </a:ext>
            </a:extLst>
          </p:cNvPr>
          <p:cNvSpPr>
            <a:spLocks xmlns:a="http://schemas.openxmlformats.org/drawingml/2006/main" noGrp="1"/>
          </p:cNvSpPr>
          <p:nvPr/>
        </p:nvSpPr>
        <p:spPr>
          <a:xfrm xmlns:a="http://schemas.openxmlformats.org/drawingml/2006/main">
            <a:off x="9786842" y="5295900"/>
            <a:ext cx="66675" cy="35242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00A3E19A-811C-4D98-8A77-DBD06233C213}"/>
              </a:ext>
            </a:extLst>
          </p:cNvPr>
          <p:cNvSpPr>
            <a:spLocks xmlns:a="http://schemas.openxmlformats.org/drawingml/2006/main" noGrp="1"/>
          </p:cNvSpPr>
          <p:nvPr/>
        </p:nvSpPr>
        <p:spPr>
          <a:xfrm xmlns:a="http://schemas.openxmlformats.org/drawingml/2006/main">
            <a:off x="10072592" y="5581650"/>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3F760CEB-09AB-4E16-8E92-1DD830FAD227}"/>
              </a:ext>
            </a:extLst>
          </p:cNvPr>
          <p:cNvSpPr>
            <a:spLocks xmlns:a="http://schemas.openxmlformats.org/drawingml/2006/main" noGrp="1"/>
          </p:cNvSpPr>
          <p:nvPr/>
        </p:nvSpPr>
        <p:spPr>
          <a:xfrm xmlns:a="http://schemas.openxmlformats.org/drawingml/2006/main">
            <a:off x="10358342" y="5581650"/>
            <a:ext cx="2857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01CABB47-08E7-415D-9FB9-8B6198068A8F}"/>
              </a:ext>
            </a:extLst>
          </p:cNvPr>
          <p:cNvSpPr>
            <a:spLocks xmlns:a="http://schemas.openxmlformats.org/drawingml/2006/main" noGrp="1"/>
          </p:cNvSpPr>
          <p:nvPr/>
        </p:nvSpPr>
        <p:spPr>
          <a:xfrm xmlns:a="http://schemas.openxmlformats.org/drawingml/2006/main">
            <a:off x="10720292" y="5581650"/>
            <a:ext cx="2095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5FB2D724-1343-4243-96D7-8B413B260CBB}"/>
              </a:ext>
            </a:extLst>
          </p:cNvPr>
          <p:cNvSpPr>
            <a:spLocks xmlns:a="http://schemas.openxmlformats.org/drawingml/2006/main" noGrp="1"/>
          </p:cNvSpPr>
          <p:nvPr/>
        </p:nvSpPr>
        <p:spPr>
          <a:xfrm xmlns:a="http://schemas.openxmlformats.org/drawingml/2006/main">
            <a:off x="11072717" y="550545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6FDD7502-A85C-4914-AF0A-73CB59E44296}"/>
              </a:ext>
            </a:extLst>
          </p:cNvPr>
          <p:cNvSpPr>
            <a:spLocks xmlns:a="http://schemas.openxmlformats.org/drawingml/2006/main" noGrp="1"/>
          </p:cNvSpPr>
          <p:nvPr/>
        </p:nvSpPr>
        <p:spPr>
          <a:xfrm xmlns:a="http://schemas.openxmlformats.org/drawingml/2006/main">
            <a:off x="9358217" y="5648325"/>
            <a:ext cx="4953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D8B48B2A-6DE6-4224-BE7F-1E8B9D82F037}"/>
              </a:ext>
            </a:extLst>
          </p:cNvPr>
          <p:cNvSpPr>
            <a:spLocks xmlns:a="http://schemas.openxmlformats.org/drawingml/2006/main" noGrp="1"/>
          </p:cNvSpPr>
          <p:nvPr/>
        </p:nvSpPr>
        <p:spPr>
          <a:xfrm xmlns:a="http://schemas.openxmlformats.org/drawingml/2006/main">
            <a:off x="9929717" y="55816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BD7F3F13-FD16-4E4A-B907-F971DAB49D34}"/>
              </a:ext>
            </a:extLst>
          </p:cNvPr>
          <p:cNvSpPr>
            <a:spLocks xmlns:a="http://schemas.openxmlformats.org/drawingml/2006/main" noGrp="1"/>
          </p:cNvSpPr>
          <p:nvPr/>
        </p:nvSpPr>
        <p:spPr>
          <a:xfrm xmlns:a="http://schemas.openxmlformats.org/drawingml/2006/main">
            <a:off x="10139267" y="5648325"/>
            <a:ext cx="2952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F680EF96-30AA-454A-A6F0-7F6A4199B650}"/>
              </a:ext>
            </a:extLst>
          </p:cNvPr>
          <p:cNvSpPr>
            <a:spLocks xmlns:a="http://schemas.openxmlformats.org/drawingml/2006/main" noGrp="1"/>
          </p:cNvSpPr>
          <p:nvPr/>
        </p:nvSpPr>
        <p:spPr>
          <a:xfrm xmlns:a="http://schemas.openxmlformats.org/drawingml/2006/main">
            <a:off x="10720292" y="5648325"/>
            <a:ext cx="42862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3209F332-16A8-4A73-9D60-828676A8D368}"/>
              </a:ext>
            </a:extLst>
          </p:cNvPr>
          <p:cNvSpPr>
            <a:spLocks xmlns:a="http://schemas.openxmlformats.org/drawingml/2006/main" noGrp="1"/>
          </p:cNvSpPr>
          <p:nvPr/>
        </p:nvSpPr>
        <p:spPr>
          <a:xfrm xmlns:a="http://schemas.openxmlformats.org/drawingml/2006/main">
            <a:off x="9358217" y="3933825"/>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C41346E1-117D-4B70-8890-35D9D1E66A79}"/>
              </a:ext>
            </a:extLst>
          </p:cNvPr>
          <p:cNvSpPr>
            <a:spLocks xmlns:a="http://schemas.openxmlformats.org/drawingml/2006/main" noGrp="1"/>
          </p:cNvSpPr>
          <p:nvPr/>
        </p:nvSpPr>
        <p:spPr>
          <a:xfrm xmlns:a="http://schemas.openxmlformats.org/drawingml/2006/main">
            <a:off x="9996392" y="393382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32AF8540-793F-488A-B52B-DF8217381EB4}"/>
              </a:ext>
            </a:extLst>
          </p:cNvPr>
          <p:cNvSpPr>
            <a:spLocks xmlns:a="http://schemas.openxmlformats.org/drawingml/2006/main" noGrp="1"/>
          </p:cNvSpPr>
          <p:nvPr/>
        </p:nvSpPr>
        <p:spPr>
          <a:xfrm xmlns:a="http://schemas.openxmlformats.org/drawingml/2006/main">
            <a:off x="10358342" y="393382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308B94CC-6058-408D-85DD-D8E0383FA20A}"/>
              </a:ext>
            </a:extLst>
          </p:cNvPr>
          <p:cNvSpPr>
            <a:spLocks xmlns:a="http://schemas.openxmlformats.org/drawingml/2006/main" noGrp="1"/>
          </p:cNvSpPr>
          <p:nvPr/>
        </p:nvSpPr>
        <p:spPr>
          <a:xfrm xmlns:a="http://schemas.openxmlformats.org/drawingml/2006/main">
            <a:off x="10501217" y="393382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9A66C240-9F6A-4CA8-B15F-ADCE3F3F18BE}"/>
              </a:ext>
            </a:extLst>
          </p:cNvPr>
          <p:cNvSpPr>
            <a:spLocks xmlns:a="http://schemas.openxmlformats.org/drawingml/2006/main" noGrp="1"/>
          </p:cNvSpPr>
          <p:nvPr/>
        </p:nvSpPr>
        <p:spPr>
          <a:xfrm xmlns:a="http://schemas.openxmlformats.org/drawingml/2006/main">
            <a:off x="10644092" y="3933825"/>
            <a:ext cx="5048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1F57724E-1F45-42DD-BD40-1B90ADEDBC78}"/>
              </a:ext>
            </a:extLst>
          </p:cNvPr>
          <p:cNvSpPr>
            <a:spLocks xmlns:a="http://schemas.openxmlformats.org/drawingml/2006/main" noGrp="1"/>
          </p:cNvSpPr>
          <p:nvPr/>
        </p:nvSpPr>
        <p:spPr>
          <a:xfrm xmlns:a="http://schemas.openxmlformats.org/drawingml/2006/main">
            <a:off x="9929717" y="4000500"/>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116C510A-AD1D-45CD-9F7F-1F4857536ADE}"/>
              </a:ext>
            </a:extLst>
          </p:cNvPr>
          <p:cNvSpPr>
            <a:spLocks xmlns:a="http://schemas.openxmlformats.org/drawingml/2006/main" noGrp="1"/>
          </p:cNvSpPr>
          <p:nvPr/>
        </p:nvSpPr>
        <p:spPr>
          <a:xfrm xmlns:a="http://schemas.openxmlformats.org/drawingml/2006/main">
            <a:off x="10215467" y="40005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AE8033AE-22D9-43D5-A1EB-AE85DC5CFCC9}"/>
              </a:ext>
            </a:extLst>
          </p:cNvPr>
          <p:cNvSpPr>
            <a:spLocks xmlns:a="http://schemas.openxmlformats.org/drawingml/2006/main" noGrp="1"/>
          </p:cNvSpPr>
          <p:nvPr/>
        </p:nvSpPr>
        <p:spPr>
          <a:xfrm xmlns:a="http://schemas.openxmlformats.org/drawingml/2006/main">
            <a:off x="10434542" y="40005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C157E3A8-EAC9-4B8A-B5F5-AD0EA6E4F2F6}"/>
              </a:ext>
            </a:extLst>
          </p:cNvPr>
          <p:cNvSpPr>
            <a:spLocks xmlns:a="http://schemas.openxmlformats.org/drawingml/2006/main" noGrp="1"/>
          </p:cNvSpPr>
          <p:nvPr/>
        </p:nvSpPr>
        <p:spPr>
          <a:xfrm xmlns:a="http://schemas.openxmlformats.org/drawingml/2006/main">
            <a:off x="9996392" y="40767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81237DF5-BA53-4F0E-B5A4-8E2EF781D8C6}"/>
              </a:ext>
            </a:extLst>
          </p:cNvPr>
          <p:cNvSpPr>
            <a:spLocks xmlns:a="http://schemas.openxmlformats.org/drawingml/2006/main" noGrp="1"/>
          </p:cNvSpPr>
          <p:nvPr/>
        </p:nvSpPr>
        <p:spPr>
          <a:xfrm xmlns:a="http://schemas.openxmlformats.org/drawingml/2006/main">
            <a:off x="10139267" y="4076700"/>
            <a:ext cx="1524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83430B40-E6A4-43D8-A178-BDA24E967755}"/>
              </a:ext>
            </a:extLst>
          </p:cNvPr>
          <p:cNvSpPr>
            <a:spLocks xmlns:a="http://schemas.openxmlformats.org/drawingml/2006/main" noGrp="1"/>
          </p:cNvSpPr>
          <p:nvPr/>
        </p:nvSpPr>
        <p:spPr>
          <a:xfrm xmlns:a="http://schemas.openxmlformats.org/drawingml/2006/main">
            <a:off x="10358342" y="4076700"/>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BC1DEDDF-644F-477A-AC79-8861DE4D923F}"/>
              </a:ext>
            </a:extLst>
          </p:cNvPr>
          <p:cNvSpPr>
            <a:spLocks xmlns:a="http://schemas.openxmlformats.org/drawingml/2006/main" noGrp="1"/>
          </p:cNvSpPr>
          <p:nvPr/>
        </p:nvSpPr>
        <p:spPr>
          <a:xfrm xmlns:a="http://schemas.openxmlformats.org/drawingml/2006/main">
            <a:off x="9929717" y="41433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4C00FBBC-93F2-46A9-9623-BCC2D8ABA632}"/>
              </a:ext>
            </a:extLst>
          </p:cNvPr>
          <p:cNvSpPr>
            <a:spLocks xmlns:a="http://schemas.openxmlformats.org/drawingml/2006/main" noGrp="1"/>
          </p:cNvSpPr>
          <p:nvPr/>
        </p:nvSpPr>
        <p:spPr>
          <a:xfrm xmlns:a="http://schemas.openxmlformats.org/drawingml/2006/main">
            <a:off x="10291667" y="4143375"/>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175A8321-10E0-4679-84A6-47707EBBCD72}"/>
              </a:ext>
            </a:extLst>
          </p:cNvPr>
          <p:cNvSpPr>
            <a:spLocks xmlns:a="http://schemas.openxmlformats.org/drawingml/2006/main" noGrp="1"/>
          </p:cNvSpPr>
          <p:nvPr/>
        </p:nvSpPr>
        <p:spPr>
          <a:xfrm xmlns:a="http://schemas.openxmlformats.org/drawingml/2006/main">
            <a:off x="9501092" y="4076700"/>
            <a:ext cx="209550" cy="2095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39629B8C-CDCB-4449-A075-AB53E919E654}"/>
              </a:ext>
            </a:extLst>
          </p:cNvPr>
          <p:cNvSpPr>
            <a:spLocks xmlns:a="http://schemas.openxmlformats.org/drawingml/2006/main" noGrp="1"/>
          </p:cNvSpPr>
          <p:nvPr/>
        </p:nvSpPr>
        <p:spPr>
          <a:xfrm xmlns:a="http://schemas.openxmlformats.org/drawingml/2006/main">
            <a:off x="10139267" y="42195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D4CA0CCF-B2C3-40EC-A22B-3F385DD0E499}"/>
              </a:ext>
            </a:extLst>
          </p:cNvPr>
          <p:cNvSpPr>
            <a:spLocks xmlns:a="http://schemas.openxmlformats.org/drawingml/2006/main" noGrp="1"/>
          </p:cNvSpPr>
          <p:nvPr/>
        </p:nvSpPr>
        <p:spPr>
          <a:xfrm xmlns:a="http://schemas.openxmlformats.org/drawingml/2006/main">
            <a:off x="10501217" y="42195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FE8E5419-87BD-4BC2-818B-B5FF3824CC4A}"/>
              </a:ext>
            </a:extLst>
          </p:cNvPr>
          <p:cNvSpPr>
            <a:spLocks xmlns:a="http://schemas.openxmlformats.org/drawingml/2006/main" noGrp="1"/>
          </p:cNvSpPr>
          <p:nvPr/>
        </p:nvSpPr>
        <p:spPr>
          <a:xfrm xmlns:a="http://schemas.openxmlformats.org/drawingml/2006/main">
            <a:off x="10786967" y="4076700"/>
            <a:ext cx="219075" cy="2095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8B44580C-3D52-455B-960F-616CFD1DD216}"/>
              </a:ext>
            </a:extLst>
          </p:cNvPr>
          <p:cNvSpPr>
            <a:spLocks xmlns:a="http://schemas.openxmlformats.org/drawingml/2006/main" noGrp="1"/>
          </p:cNvSpPr>
          <p:nvPr/>
        </p:nvSpPr>
        <p:spPr>
          <a:xfrm xmlns:a="http://schemas.openxmlformats.org/drawingml/2006/main">
            <a:off x="9358217" y="4000500"/>
            <a:ext cx="66675"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29FB1AF7-1F3C-469E-9CD0-F13459337437}"/>
              </a:ext>
            </a:extLst>
          </p:cNvPr>
          <p:cNvSpPr>
            <a:spLocks xmlns:a="http://schemas.openxmlformats.org/drawingml/2006/main" noGrp="1"/>
          </p:cNvSpPr>
          <p:nvPr/>
        </p:nvSpPr>
        <p:spPr>
          <a:xfrm xmlns:a="http://schemas.openxmlformats.org/drawingml/2006/main">
            <a:off x="9786842" y="4000500"/>
            <a:ext cx="66675"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06BAAC4F-F196-48B0-B8AD-23DDDD299BA4}"/>
              </a:ext>
            </a:extLst>
          </p:cNvPr>
          <p:cNvSpPr>
            <a:spLocks xmlns:a="http://schemas.openxmlformats.org/drawingml/2006/main" noGrp="1"/>
          </p:cNvSpPr>
          <p:nvPr/>
        </p:nvSpPr>
        <p:spPr>
          <a:xfrm xmlns:a="http://schemas.openxmlformats.org/drawingml/2006/main">
            <a:off x="10434542" y="42862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433A9F33-3445-4F71-8E17-DE718BFE1A98}"/>
              </a:ext>
            </a:extLst>
          </p:cNvPr>
          <p:cNvSpPr>
            <a:spLocks xmlns:a="http://schemas.openxmlformats.org/drawingml/2006/main" noGrp="1"/>
          </p:cNvSpPr>
          <p:nvPr/>
        </p:nvSpPr>
        <p:spPr>
          <a:xfrm xmlns:a="http://schemas.openxmlformats.org/drawingml/2006/main">
            <a:off x="10644092" y="4000500"/>
            <a:ext cx="76200"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A1A60DA1-8E99-4BAA-8E18-3C55DA072016}"/>
              </a:ext>
            </a:extLst>
          </p:cNvPr>
          <p:cNvSpPr>
            <a:spLocks xmlns:a="http://schemas.openxmlformats.org/drawingml/2006/main" noGrp="1"/>
          </p:cNvSpPr>
          <p:nvPr/>
        </p:nvSpPr>
        <p:spPr>
          <a:xfrm xmlns:a="http://schemas.openxmlformats.org/drawingml/2006/main">
            <a:off x="11072717" y="4000500"/>
            <a:ext cx="76200" cy="3619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4C9A9801-E563-47EA-9887-698A6B431F82}"/>
              </a:ext>
            </a:extLst>
          </p:cNvPr>
          <p:cNvSpPr>
            <a:spLocks xmlns:a="http://schemas.openxmlformats.org/drawingml/2006/main" noGrp="1"/>
          </p:cNvSpPr>
          <p:nvPr/>
        </p:nvSpPr>
        <p:spPr>
          <a:xfrm xmlns:a="http://schemas.openxmlformats.org/drawingml/2006/main">
            <a:off x="9358217" y="4362450"/>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2B1FE2A1-5E8C-4EC4-80C2-05AB7F774532}"/>
              </a:ext>
            </a:extLst>
          </p:cNvPr>
          <p:cNvSpPr>
            <a:spLocks xmlns:a="http://schemas.openxmlformats.org/drawingml/2006/main" noGrp="1"/>
          </p:cNvSpPr>
          <p:nvPr/>
        </p:nvSpPr>
        <p:spPr>
          <a:xfrm xmlns:a="http://schemas.openxmlformats.org/drawingml/2006/main">
            <a:off x="9929717" y="42862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19E722C0-18F8-47F3-AFE9-E2352BE8669D}"/>
              </a:ext>
            </a:extLst>
          </p:cNvPr>
          <p:cNvSpPr>
            <a:spLocks xmlns:a="http://schemas.openxmlformats.org/drawingml/2006/main" noGrp="1"/>
          </p:cNvSpPr>
          <p:nvPr/>
        </p:nvSpPr>
        <p:spPr>
          <a:xfrm xmlns:a="http://schemas.openxmlformats.org/drawingml/2006/main">
            <a:off x="10072592" y="42862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3C6EF92B-18C8-48CC-8558-47D197C8A3A8}"/>
              </a:ext>
            </a:extLst>
          </p:cNvPr>
          <p:cNvSpPr>
            <a:spLocks xmlns:a="http://schemas.openxmlformats.org/drawingml/2006/main" noGrp="1"/>
          </p:cNvSpPr>
          <p:nvPr/>
        </p:nvSpPr>
        <p:spPr>
          <a:xfrm xmlns:a="http://schemas.openxmlformats.org/drawingml/2006/main">
            <a:off x="10358342" y="43624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7C3F8293-5A0B-4F89-A939-2F4B672847F2}"/>
              </a:ext>
            </a:extLst>
          </p:cNvPr>
          <p:cNvSpPr>
            <a:spLocks xmlns:a="http://schemas.openxmlformats.org/drawingml/2006/main" noGrp="1"/>
          </p:cNvSpPr>
          <p:nvPr/>
        </p:nvSpPr>
        <p:spPr>
          <a:xfrm xmlns:a="http://schemas.openxmlformats.org/drawingml/2006/main">
            <a:off x="10501217" y="43624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9718B666-85D5-49B5-931F-A17FBCE32E86}"/>
              </a:ext>
            </a:extLst>
          </p:cNvPr>
          <p:cNvSpPr>
            <a:spLocks xmlns:a="http://schemas.openxmlformats.org/drawingml/2006/main" noGrp="1"/>
          </p:cNvSpPr>
          <p:nvPr/>
        </p:nvSpPr>
        <p:spPr>
          <a:xfrm xmlns:a="http://schemas.openxmlformats.org/drawingml/2006/main">
            <a:off x="10644092" y="4362450"/>
            <a:ext cx="5048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B9131186-B4B4-42DA-8C4D-5272EF3B0E0A}"/>
              </a:ext>
            </a:extLst>
          </p:cNvPr>
          <p:cNvSpPr>
            <a:spLocks xmlns:a="http://schemas.openxmlformats.org/drawingml/2006/main" noGrp="1"/>
          </p:cNvSpPr>
          <p:nvPr/>
        </p:nvSpPr>
        <p:spPr>
          <a:xfrm xmlns:a="http://schemas.openxmlformats.org/drawingml/2006/main">
            <a:off x="10215467" y="436245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B1537AC2-7B09-43F4-B31E-B5BBE86DA453}"/>
              </a:ext>
            </a:extLst>
          </p:cNvPr>
          <p:cNvSpPr>
            <a:spLocks xmlns:a="http://schemas.openxmlformats.org/drawingml/2006/main" noGrp="1"/>
          </p:cNvSpPr>
          <p:nvPr/>
        </p:nvSpPr>
        <p:spPr>
          <a:xfrm xmlns:a="http://schemas.openxmlformats.org/drawingml/2006/main">
            <a:off x="10358342" y="44291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A41BADE5-ACF1-4685-AEA0-1CCBAF4CC3B7}"/>
              </a:ext>
            </a:extLst>
          </p:cNvPr>
          <p:cNvSpPr>
            <a:spLocks xmlns:a="http://schemas.openxmlformats.org/drawingml/2006/main" noGrp="1"/>
          </p:cNvSpPr>
          <p:nvPr/>
        </p:nvSpPr>
        <p:spPr>
          <a:xfrm xmlns:a="http://schemas.openxmlformats.org/drawingml/2006/main">
            <a:off x="9358217" y="4505325"/>
            <a:ext cx="3524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BDE16272-91BC-4A7D-A3B0-BB5F4228067E}"/>
              </a:ext>
            </a:extLst>
          </p:cNvPr>
          <p:cNvSpPr>
            <a:spLocks xmlns:a="http://schemas.openxmlformats.org/drawingml/2006/main" noGrp="1"/>
          </p:cNvSpPr>
          <p:nvPr/>
        </p:nvSpPr>
        <p:spPr>
          <a:xfrm xmlns:a="http://schemas.openxmlformats.org/drawingml/2006/main">
            <a:off x="9786842" y="4505325"/>
            <a:ext cx="35242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308D08F9-05DC-4A8E-9F2A-7AECCF7027DB}"/>
              </a:ext>
            </a:extLst>
          </p:cNvPr>
          <p:cNvSpPr>
            <a:spLocks xmlns:a="http://schemas.openxmlformats.org/drawingml/2006/main" noGrp="1"/>
          </p:cNvSpPr>
          <p:nvPr/>
        </p:nvSpPr>
        <p:spPr>
          <a:xfrm xmlns:a="http://schemas.openxmlformats.org/drawingml/2006/main">
            <a:off x="10215467" y="450532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7DCB8B55-6688-4B5D-9935-49553BB90C06}"/>
              </a:ext>
            </a:extLst>
          </p:cNvPr>
          <p:cNvSpPr>
            <a:spLocks xmlns:a="http://schemas.openxmlformats.org/drawingml/2006/main" noGrp="1"/>
          </p:cNvSpPr>
          <p:nvPr/>
        </p:nvSpPr>
        <p:spPr>
          <a:xfrm xmlns:a="http://schemas.openxmlformats.org/drawingml/2006/main">
            <a:off x="10577417" y="45053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F41DBCF4-C8BF-41B0-8591-8922EC18FE5A}"/>
              </a:ext>
            </a:extLst>
          </p:cNvPr>
          <p:cNvSpPr>
            <a:spLocks xmlns:a="http://schemas.openxmlformats.org/drawingml/2006/main" noGrp="1"/>
          </p:cNvSpPr>
          <p:nvPr/>
        </p:nvSpPr>
        <p:spPr>
          <a:xfrm xmlns:a="http://schemas.openxmlformats.org/drawingml/2006/main">
            <a:off x="10863167" y="45053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FD126CE5-78B1-429B-BBD4-225CF96A38CB}"/>
              </a:ext>
            </a:extLst>
          </p:cNvPr>
          <p:cNvSpPr>
            <a:spLocks xmlns:a="http://schemas.openxmlformats.org/drawingml/2006/main" noGrp="1"/>
          </p:cNvSpPr>
          <p:nvPr/>
        </p:nvSpPr>
        <p:spPr>
          <a:xfrm xmlns:a="http://schemas.openxmlformats.org/drawingml/2006/main">
            <a:off x="9424892" y="45720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AFFBAF7D-408C-4519-AD95-3B034D66833B}"/>
              </a:ext>
            </a:extLst>
          </p:cNvPr>
          <p:cNvSpPr>
            <a:spLocks xmlns:a="http://schemas.openxmlformats.org/drawingml/2006/main" noGrp="1"/>
          </p:cNvSpPr>
          <p:nvPr/>
        </p:nvSpPr>
        <p:spPr>
          <a:xfrm xmlns:a="http://schemas.openxmlformats.org/drawingml/2006/main">
            <a:off x="9567767" y="45720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A812859D-FA84-4782-8EF7-B7BFA1D05B2A}"/>
              </a:ext>
            </a:extLst>
          </p:cNvPr>
          <p:cNvSpPr>
            <a:spLocks xmlns:a="http://schemas.openxmlformats.org/drawingml/2006/main" noGrp="1"/>
          </p:cNvSpPr>
          <p:nvPr/>
        </p:nvSpPr>
        <p:spPr>
          <a:xfrm xmlns:a="http://schemas.openxmlformats.org/drawingml/2006/main">
            <a:off x="9853517" y="4572000"/>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97765AEB-37F5-4FC7-83C1-62F6730105FB}"/>
              </a:ext>
            </a:extLst>
          </p:cNvPr>
          <p:cNvSpPr>
            <a:spLocks xmlns:a="http://schemas.openxmlformats.org/drawingml/2006/main" noGrp="1"/>
          </p:cNvSpPr>
          <p:nvPr/>
        </p:nvSpPr>
        <p:spPr>
          <a:xfrm xmlns:a="http://schemas.openxmlformats.org/drawingml/2006/main">
            <a:off x="10139267" y="45720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717B63A7-B5A7-40A4-8A2F-4D339198A029}"/>
              </a:ext>
            </a:extLst>
          </p:cNvPr>
          <p:cNvSpPr>
            <a:spLocks xmlns:a="http://schemas.openxmlformats.org/drawingml/2006/main" noGrp="1"/>
          </p:cNvSpPr>
          <p:nvPr/>
        </p:nvSpPr>
        <p:spPr>
          <a:xfrm xmlns:a="http://schemas.openxmlformats.org/drawingml/2006/main">
            <a:off x="10291667" y="4572000"/>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04535855-3014-452A-86C3-9564D0424FE8}"/>
              </a:ext>
            </a:extLst>
          </p:cNvPr>
          <p:cNvSpPr>
            <a:spLocks xmlns:a="http://schemas.openxmlformats.org/drawingml/2006/main" noGrp="1"/>
          </p:cNvSpPr>
          <p:nvPr/>
        </p:nvSpPr>
        <p:spPr>
          <a:xfrm xmlns:a="http://schemas.openxmlformats.org/drawingml/2006/main">
            <a:off x="10501217" y="457200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2854D700-DCC4-4CF2-AD40-9B9E1885395F}"/>
              </a:ext>
            </a:extLst>
          </p:cNvPr>
          <p:cNvSpPr>
            <a:spLocks xmlns:a="http://schemas.openxmlformats.org/drawingml/2006/main" noGrp="1"/>
          </p:cNvSpPr>
          <p:nvPr/>
        </p:nvSpPr>
        <p:spPr>
          <a:xfrm xmlns:a="http://schemas.openxmlformats.org/drawingml/2006/main">
            <a:off x="10720292" y="450532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F7DD2FEA-C833-4E79-9D46-2CF55F2D0C4C}"/>
              </a:ext>
            </a:extLst>
          </p:cNvPr>
          <p:cNvSpPr>
            <a:spLocks xmlns:a="http://schemas.openxmlformats.org/drawingml/2006/main" noGrp="1"/>
          </p:cNvSpPr>
          <p:nvPr/>
        </p:nvSpPr>
        <p:spPr>
          <a:xfrm xmlns:a="http://schemas.openxmlformats.org/drawingml/2006/main">
            <a:off x="11006042" y="450532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81E0B01E-ED69-4182-A233-87D296E2110F}"/>
              </a:ext>
            </a:extLst>
          </p:cNvPr>
          <p:cNvSpPr>
            <a:spLocks xmlns:a="http://schemas.openxmlformats.org/drawingml/2006/main" noGrp="1"/>
          </p:cNvSpPr>
          <p:nvPr/>
        </p:nvSpPr>
        <p:spPr>
          <a:xfrm xmlns:a="http://schemas.openxmlformats.org/drawingml/2006/main">
            <a:off x="9424892" y="4648200"/>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F2BF96FB-2314-4808-9BD0-E3C8C9D3D8C1}"/>
              </a:ext>
            </a:extLst>
          </p:cNvPr>
          <p:cNvSpPr>
            <a:spLocks xmlns:a="http://schemas.openxmlformats.org/drawingml/2006/main" noGrp="1"/>
          </p:cNvSpPr>
          <p:nvPr/>
        </p:nvSpPr>
        <p:spPr>
          <a:xfrm xmlns:a="http://schemas.openxmlformats.org/drawingml/2006/main">
            <a:off x="9786842" y="46482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B6F963BC-8241-446A-A76F-4E4B7967D166}"/>
              </a:ext>
            </a:extLst>
          </p:cNvPr>
          <p:cNvSpPr>
            <a:spLocks xmlns:a="http://schemas.openxmlformats.org/drawingml/2006/main" noGrp="1"/>
          </p:cNvSpPr>
          <p:nvPr/>
        </p:nvSpPr>
        <p:spPr>
          <a:xfrm xmlns:a="http://schemas.openxmlformats.org/drawingml/2006/main">
            <a:off x="9996392" y="46482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5EB437C4-486D-45F2-8D12-EA7FD6FBF693}"/>
              </a:ext>
            </a:extLst>
          </p:cNvPr>
          <p:cNvSpPr>
            <a:spLocks xmlns:a="http://schemas.openxmlformats.org/drawingml/2006/main" noGrp="1"/>
          </p:cNvSpPr>
          <p:nvPr/>
        </p:nvSpPr>
        <p:spPr>
          <a:xfrm xmlns:a="http://schemas.openxmlformats.org/drawingml/2006/main">
            <a:off x="10215467" y="46482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0376C7C8-C9D3-460F-AC18-B7CAD0ECAEDF}"/>
              </a:ext>
            </a:extLst>
          </p:cNvPr>
          <p:cNvSpPr>
            <a:spLocks xmlns:a="http://schemas.openxmlformats.org/drawingml/2006/main" noGrp="1"/>
          </p:cNvSpPr>
          <p:nvPr/>
        </p:nvSpPr>
        <p:spPr>
          <a:xfrm xmlns:a="http://schemas.openxmlformats.org/drawingml/2006/main">
            <a:off x="10434542" y="4648200"/>
            <a:ext cx="4953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1B3380B2-C1A0-4916-8171-11D7A8143361}"/>
              </a:ext>
            </a:extLst>
          </p:cNvPr>
          <p:cNvSpPr>
            <a:spLocks xmlns:a="http://schemas.openxmlformats.org/drawingml/2006/main" noGrp="1"/>
          </p:cNvSpPr>
          <p:nvPr/>
        </p:nvSpPr>
        <p:spPr>
          <a:xfrm xmlns:a="http://schemas.openxmlformats.org/drawingml/2006/main">
            <a:off x="11006042" y="46482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A5831F9D-1FF3-4872-95C4-627B75F6846E}"/>
              </a:ext>
            </a:extLst>
          </p:cNvPr>
          <p:cNvSpPr>
            <a:spLocks xmlns:a="http://schemas.openxmlformats.org/drawingml/2006/main" noGrp="1"/>
          </p:cNvSpPr>
          <p:nvPr/>
        </p:nvSpPr>
        <p:spPr>
          <a:xfrm xmlns:a="http://schemas.openxmlformats.org/drawingml/2006/main">
            <a:off x="9424892"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A09BC926-04EC-4BFF-9B77-114E1090EB90}"/>
              </a:ext>
            </a:extLst>
          </p:cNvPr>
          <p:cNvSpPr>
            <a:spLocks xmlns:a="http://schemas.openxmlformats.org/drawingml/2006/main" noGrp="1"/>
          </p:cNvSpPr>
          <p:nvPr/>
        </p:nvSpPr>
        <p:spPr>
          <a:xfrm xmlns:a="http://schemas.openxmlformats.org/drawingml/2006/main">
            <a:off x="9567767"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D6B62EC3-2B07-4EFC-8309-7CF27D37E21B}"/>
              </a:ext>
            </a:extLst>
          </p:cNvPr>
          <p:cNvSpPr>
            <a:spLocks xmlns:a="http://schemas.openxmlformats.org/drawingml/2006/main" noGrp="1"/>
          </p:cNvSpPr>
          <p:nvPr/>
        </p:nvSpPr>
        <p:spPr>
          <a:xfrm xmlns:a="http://schemas.openxmlformats.org/drawingml/2006/main">
            <a:off x="9996392" y="47148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39351949-A55B-433A-8807-F58F99BE708E}"/>
              </a:ext>
            </a:extLst>
          </p:cNvPr>
          <p:cNvSpPr>
            <a:spLocks xmlns:a="http://schemas.openxmlformats.org/drawingml/2006/main" noGrp="1"/>
          </p:cNvSpPr>
          <p:nvPr/>
        </p:nvSpPr>
        <p:spPr>
          <a:xfrm xmlns:a="http://schemas.openxmlformats.org/drawingml/2006/main">
            <a:off x="10358342" y="4714875"/>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AED213D5-4AF6-484F-B42F-837A6D87FAF7}"/>
              </a:ext>
            </a:extLst>
          </p:cNvPr>
          <p:cNvSpPr>
            <a:spLocks xmlns:a="http://schemas.openxmlformats.org/drawingml/2006/main" noGrp="1"/>
          </p:cNvSpPr>
          <p:nvPr/>
        </p:nvSpPr>
        <p:spPr>
          <a:xfrm xmlns:a="http://schemas.openxmlformats.org/drawingml/2006/main">
            <a:off x="10720292" y="4714875"/>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B33C8657-4074-4D91-BF9B-0B452767482D}"/>
              </a:ext>
            </a:extLst>
          </p:cNvPr>
          <p:cNvSpPr>
            <a:spLocks xmlns:a="http://schemas.openxmlformats.org/drawingml/2006/main" noGrp="1"/>
          </p:cNvSpPr>
          <p:nvPr/>
        </p:nvSpPr>
        <p:spPr>
          <a:xfrm xmlns:a="http://schemas.openxmlformats.org/drawingml/2006/main">
            <a:off x="11072717" y="47148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17D097B6-7D16-47BA-80FC-B7C4B930731A}"/>
              </a:ext>
            </a:extLst>
          </p:cNvPr>
          <p:cNvSpPr>
            <a:spLocks xmlns:a="http://schemas.openxmlformats.org/drawingml/2006/main" noGrp="1"/>
          </p:cNvSpPr>
          <p:nvPr/>
        </p:nvSpPr>
        <p:spPr>
          <a:xfrm xmlns:a="http://schemas.openxmlformats.org/drawingml/2006/main">
            <a:off x="9567767" y="4791075"/>
            <a:ext cx="3619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0E4D107C-8572-42BE-BFF2-228809DFBC28}"/>
              </a:ext>
            </a:extLst>
          </p:cNvPr>
          <p:cNvSpPr>
            <a:spLocks xmlns:a="http://schemas.openxmlformats.org/drawingml/2006/main" noGrp="1"/>
          </p:cNvSpPr>
          <p:nvPr/>
        </p:nvSpPr>
        <p:spPr>
          <a:xfrm xmlns:a="http://schemas.openxmlformats.org/drawingml/2006/main">
            <a:off x="9996392" y="479107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1B7B32A1-B4CC-415D-96B8-17D5B9BBCEE1}"/>
              </a:ext>
            </a:extLst>
          </p:cNvPr>
          <p:cNvSpPr>
            <a:spLocks xmlns:a="http://schemas.openxmlformats.org/drawingml/2006/main" noGrp="1"/>
          </p:cNvSpPr>
          <p:nvPr/>
        </p:nvSpPr>
        <p:spPr>
          <a:xfrm xmlns:a="http://schemas.openxmlformats.org/drawingml/2006/main">
            <a:off x="10577417" y="4791075"/>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1244F4BA-D128-4CB6-B64A-820F717C6A73}"/>
              </a:ext>
            </a:extLst>
          </p:cNvPr>
          <p:cNvSpPr>
            <a:spLocks xmlns:a="http://schemas.openxmlformats.org/drawingml/2006/main" noGrp="1"/>
          </p:cNvSpPr>
          <p:nvPr/>
        </p:nvSpPr>
        <p:spPr>
          <a:xfrm xmlns:a="http://schemas.openxmlformats.org/drawingml/2006/main">
            <a:off x="10929842" y="4791075"/>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AFEEE01D-4026-4D5C-94EA-451833C22943}"/>
              </a:ext>
            </a:extLst>
          </p:cNvPr>
          <p:cNvSpPr>
            <a:spLocks xmlns:a="http://schemas.openxmlformats.org/drawingml/2006/main" noGrp="1"/>
          </p:cNvSpPr>
          <p:nvPr/>
        </p:nvSpPr>
        <p:spPr>
          <a:xfrm xmlns:a="http://schemas.openxmlformats.org/drawingml/2006/main">
            <a:off x="9501092"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8092C90D-DC86-41C2-B7E7-CD1920C61C2F}"/>
              </a:ext>
            </a:extLst>
          </p:cNvPr>
          <p:cNvSpPr>
            <a:spLocks xmlns:a="http://schemas.openxmlformats.org/drawingml/2006/main" noGrp="1"/>
          </p:cNvSpPr>
          <p:nvPr/>
        </p:nvSpPr>
        <p:spPr>
          <a:xfrm xmlns:a="http://schemas.openxmlformats.org/drawingml/2006/main">
            <a:off x="9710642" y="48672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17FBB64E-A10D-4A64-BC50-AAE538C59D6C}"/>
              </a:ext>
            </a:extLst>
          </p:cNvPr>
          <p:cNvSpPr>
            <a:spLocks xmlns:a="http://schemas.openxmlformats.org/drawingml/2006/main" noGrp="1"/>
          </p:cNvSpPr>
          <p:nvPr/>
        </p:nvSpPr>
        <p:spPr>
          <a:xfrm xmlns:a="http://schemas.openxmlformats.org/drawingml/2006/main">
            <a:off x="9853517" y="48672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AF16A296-F8D1-4396-91DA-8B92CD556337}"/>
              </a:ext>
            </a:extLst>
          </p:cNvPr>
          <p:cNvSpPr>
            <a:spLocks xmlns:a="http://schemas.openxmlformats.org/drawingml/2006/main" noGrp="1"/>
          </p:cNvSpPr>
          <p:nvPr/>
        </p:nvSpPr>
        <p:spPr>
          <a:xfrm xmlns:a="http://schemas.openxmlformats.org/drawingml/2006/main">
            <a:off x="10072592"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48A2E29C-134A-40D2-AA7A-21DC0DC5EA99}"/>
              </a:ext>
            </a:extLst>
          </p:cNvPr>
          <p:cNvSpPr>
            <a:spLocks xmlns:a="http://schemas.openxmlformats.org/drawingml/2006/main" noGrp="1"/>
          </p:cNvSpPr>
          <p:nvPr/>
        </p:nvSpPr>
        <p:spPr>
          <a:xfrm xmlns:a="http://schemas.openxmlformats.org/drawingml/2006/main">
            <a:off x="10291667" y="479107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0CCF35D8-26B7-4522-8322-9A3A9AE5418B}"/>
              </a:ext>
            </a:extLst>
          </p:cNvPr>
          <p:cNvSpPr>
            <a:spLocks xmlns:a="http://schemas.openxmlformats.org/drawingml/2006/main" noGrp="1"/>
          </p:cNvSpPr>
          <p:nvPr/>
        </p:nvSpPr>
        <p:spPr>
          <a:xfrm xmlns:a="http://schemas.openxmlformats.org/drawingml/2006/main">
            <a:off x="10501217" y="486727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5D6D1C84-B215-46BF-BB69-0B82CCDB828A}"/>
              </a:ext>
            </a:extLst>
          </p:cNvPr>
          <p:cNvSpPr>
            <a:spLocks xmlns:a="http://schemas.openxmlformats.org/drawingml/2006/main" noGrp="1"/>
          </p:cNvSpPr>
          <p:nvPr/>
        </p:nvSpPr>
        <p:spPr>
          <a:xfrm xmlns:a="http://schemas.openxmlformats.org/drawingml/2006/main">
            <a:off x="10720292"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F4ADB6A7-2D9A-4EDB-94AD-9E9FB5C1ABFD}"/>
              </a:ext>
            </a:extLst>
          </p:cNvPr>
          <p:cNvSpPr>
            <a:spLocks xmlns:a="http://schemas.openxmlformats.org/drawingml/2006/main" noGrp="1"/>
          </p:cNvSpPr>
          <p:nvPr/>
        </p:nvSpPr>
        <p:spPr>
          <a:xfrm xmlns:a="http://schemas.openxmlformats.org/drawingml/2006/main">
            <a:off x="10863167"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9E12217F-9CE1-486A-8C00-212A03936E52}"/>
              </a:ext>
            </a:extLst>
          </p:cNvPr>
          <p:cNvSpPr>
            <a:spLocks xmlns:a="http://schemas.openxmlformats.org/drawingml/2006/main" noGrp="1"/>
          </p:cNvSpPr>
          <p:nvPr/>
        </p:nvSpPr>
        <p:spPr>
          <a:xfrm xmlns:a="http://schemas.openxmlformats.org/drawingml/2006/main">
            <a:off x="11006042" y="48672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58501F12-77CE-4CA3-ADD3-D05274D73474}"/>
              </a:ext>
            </a:extLst>
          </p:cNvPr>
          <p:cNvSpPr>
            <a:spLocks xmlns:a="http://schemas.openxmlformats.org/drawingml/2006/main" noGrp="1"/>
          </p:cNvSpPr>
          <p:nvPr/>
        </p:nvSpPr>
        <p:spPr>
          <a:xfrm xmlns:a="http://schemas.openxmlformats.org/drawingml/2006/main">
            <a:off x="9567767"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4ED57DDF-D670-48BA-B0B8-D47EBC858D9C}"/>
              </a:ext>
            </a:extLst>
          </p:cNvPr>
          <p:cNvSpPr>
            <a:spLocks xmlns:a="http://schemas.openxmlformats.org/drawingml/2006/main" noGrp="1"/>
          </p:cNvSpPr>
          <p:nvPr/>
        </p:nvSpPr>
        <p:spPr>
          <a:xfrm xmlns:a="http://schemas.openxmlformats.org/drawingml/2006/main">
            <a:off x="978684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926244A2-4809-47AC-AE46-82DC301DAE04}"/>
              </a:ext>
            </a:extLst>
          </p:cNvPr>
          <p:cNvSpPr>
            <a:spLocks xmlns:a="http://schemas.openxmlformats.org/drawingml/2006/main" noGrp="1"/>
          </p:cNvSpPr>
          <p:nvPr/>
        </p:nvSpPr>
        <p:spPr>
          <a:xfrm xmlns:a="http://schemas.openxmlformats.org/drawingml/2006/main">
            <a:off x="999639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CB823610-1922-4E16-A675-8957DDAE2F93}"/>
              </a:ext>
            </a:extLst>
          </p:cNvPr>
          <p:cNvSpPr>
            <a:spLocks xmlns:a="http://schemas.openxmlformats.org/drawingml/2006/main" noGrp="1"/>
          </p:cNvSpPr>
          <p:nvPr/>
        </p:nvSpPr>
        <p:spPr>
          <a:xfrm xmlns:a="http://schemas.openxmlformats.org/drawingml/2006/main">
            <a:off x="10291667" y="4933950"/>
            <a:ext cx="6381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7217058A-3F56-44BF-9941-0B41DC46689A}"/>
              </a:ext>
            </a:extLst>
          </p:cNvPr>
          <p:cNvSpPr>
            <a:spLocks xmlns:a="http://schemas.openxmlformats.org/drawingml/2006/main" noGrp="1"/>
          </p:cNvSpPr>
          <p:nvPr/>
        </p:nvSpPr>
        <p:spPr>
          <a:xfrm xmlns:a="http://schemas.openxmlformats.org/drawingml/2006/main">
            <a:off x="11006042" y="49339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99CE7D78-3F89-4CF1-A9E6-D9BC40FEAC32}"/>
              </a:ext>
            </a:extLst>
          </p:cNvPr>
          <p:cNvSpPr>
            <a:spLocks xmlns:a="http://schemas.openxmlformats.org/drawingml/2006/main" noGrp="1"/>
          </p:cNvSpPr>
          <p:nvPr/>
        </p:nvSpPr>
        <p:spPr>
          <a:xfrm xmlns:a="http://schemas.openxmlformats.org/drawingml/2006/main">
            <a:off x="9643967"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7E5BACDC-3199-48B6-815A-AAC6C03D2120}"/>
              </a:ext>
            </a:extLst>
          </p:cNvPr>
          <p:cNvSpPr>
            <a:spLocks xmlns:a="http://schemas.openxmlformats.org/drawingml/2006/main" noGrp="1"/>
          </p:cNvSpPr>
          <p:nvPr/>
        </p:nvSpPr>
        <p:spPr>
          <a:xfrm xmlns:a="http://schemas.openxmlformats.org/drawingml/2006/main">
            <a:off x="9996392" y="5010150"/>
            <a:ext cx="2952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F86D863D-4BCE-40C0-9E3B-4E2B2EBE2317}"/>
              </a:ext>
            </a:extLst>
          </p:cNvPr>
          <p:cNvSpPr>
            <a:spLocks xmlns:a="http://schemas.openxmlformats.org/drawingml/2006/main" noGrp="1"/>
          </p:cNvSpPr>
          <p:nvPr/>
        </p:nvSpPr>
        <p:spPr>
          <a:xfrm xmlns:a="http://schemas.openxmlformats.org/drawingml/2006/main">
            <a:off x="10501217"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FAA59958-A3C0-47BE-8398-EF70ED10AE4F}"/>
              </a:ext>
            </a:extLst>
          </p:cNvPr>
          <p:cNvSpPr>
            <a:spLocks xmlns:a="http://schemas.openxmlformats.org/drawingml/2006/main" noGrp="1"/>
          </p:cNvSpPr>
          <p:nvPr/>
        </p:nvSpPr>
        <p:spPr>
          <a:xfrm xmlns:a="http://schemas.openxmlformats.org/drawingml/2006/main">
            <a:off x="10720292" y="501015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288FF39D-A39C-42B1-9CDE-6A6207896953}"/>
              </a:ext>
            </a:extLst>
          </p:cNvPr>
          <p:cNvSpPr>
            <a:spLocks xmlns:a="http://schemas.openxmlformats.org/drawingml/2006/main" noGrp="1"/>
          </p:cNvSpPr>
          <p:nvPr/>
        </p:nvSpPr>
        <p:spPr>
          <a:xfrm xmlns:a="http://schemas.openxmlformats.org/drawingml/2006/main">
            <a:off x="11072717" y="501015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70EF3BAC-A679-4CB2-81C0-18771A28AAAA}"/>
              </a:ext>
            </a:extLst>
          </p:cNvPr>
          <p:cNvSpPr>
            <a:spLocks xmlns:a="http://schemas.openxmlformats.org/drawingml/2006/main" noGrp="1"/>
          </p:cNvSpPr>
          <p:nvPr/>
        </p:nvSpPr>
        <p:spPr>
          <a:xfrm xmlns:a="http://schemas.openxmlformats.org/drawingml/2006/main">
            <a:off x="9358217" y="4867275"/>
            <a:ext cx="66675" cy="28575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676066FB-83F1-4B8E-9394-F5A3A962E43B}"/>
              </a:ext>
            </a:extLst>
          </p:cNvPr>
          <p:cNvSpPr>
            <a:spLocks xmlns:a="http://schemas.openxmlformats.org/drawingml/2006/main" noGrp="1"/>
          </p:cNvSpPr>
          <p:nvPr/>
        </p:nvSpPr>
        <p:spPr>
          <a:xfrm xmlns:a="http://schemas.openxmlformats.org/drawingml/2006/main">
            <a:off x="9501092" y="5076825"/>
            <a:ext cx="42862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30DA32CC-6380-4A78-955F-D61EAED22387}"/>
              </a:ext>
            </a:extLst>
          </p:cNvPr>
          <p:cNvSpPr>
            <a:spLocks xmlns:a="http://schemas.openxmlformats.org/drawingml/2006/main" noGrp="1"/>
          </p:cNvSpPr>
          <p:nvPr/>
        </p:nvSpPr>
        <p:spPr>
          <a:xfrm xmlns:a="http://schemas.openxmlformats.org/drawingml/2006/main">
            <a:off x="9996392" y="50768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4E35C40E-8184-41C2-A46E-11F1B7401005}"/>
              </a:ext>
            </a:extLst>
          </p:cNvPr>
          <p:cNvSpPr>
            <a:spLocks xmlns:a="http://schemas.openxmlformats.org/drawingml/2006/main" noGrp="1"/>
          </p:cNvSpPr>
          <p:nvPr/>
        </p:nvSpPr>
        <p:spPr>
          <a:xfrm xmlns:a="http://schemas.openxmlformats.org/drawingml/2006/main">
            <a:off x="10291667" y="507682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C0403E8C-C85E-407A-BFA6-8DC9AE531F92}"/>
              </a:ext>
            </a:extLst>
          </p:cNvPr>
          <p:cNvSpPr>
            <a:spLocks xmlns:a="http://schemas.openxmlformats.org/drawingml/2006/main" noGrp="1"/>
          </p:cNvSpPr>
          <p:nvPr/>
        </p:nvSpPr>
        <p:spPr>
          <a:xfrm xmlns:a="http://schemas.openxmlformats.org/drawingml/2006/main">
            <a:off x="10501217" y="5076825"/>
            <a:ext cx="3619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CD28BB91-2688-4875-8E88-26AB4365505F}"/>
              </a:ext>
            </a:extLst>
          </p:cNvPr>
          <p:cNvSpPr>
            <a:spLocks xmlns:a="http://schemas.openxmlformats.org/drawingml/2006/main" noGrp="1"/>
          </p:cNvSpPr>
          <p:nvPr/>
        </p:nvSpPr>
        <p:spPr>
          <a:xfrm xmlns:a="http://schemas.openxmlformats.org/drawingml/2006/main">
            <a:off x="10929842" y="5076825"/>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A5B8EC04-9AEF-485F-9248-410FFE0CD798}"/>
              </a:ext>
            </a:extLst>
          </p:cNvPr>
          <p:cNvSpPr>
            <a:spLocks xmlns:a="http://schemas.openxmlformats.org/drawingml/2006/main" noGrp="1"/>
          </p:cNvSpPr>
          <p:nvPr/>
        </p:nvSpPr>
        <p:spPr>
          <a:xfrm xmlns:a="http://schemas.openxmlformats.org/drawingml/2006/main">
            <a:off x="9929717" y="515302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22AAC856-7DBF-4B51-A068-1A31430E7820}"/>
              </a:ext>
            </a:extLst>
          </p:cNvPr>
          <p:cNvSpPr>
            <a:spLocks xmlns:a="http://schemas.openxmlformats.org/drawingml/2006/main" noGrp="1"/>
          </p:cNvSpPr>
          <p:nvPr/>
        </p:nvSpPr>
        <p:spPr>
          <a:xfrm xmlns:a="http://schemas.openxmlformats.org/drawingml/2006/main">
            <a:off x="10072592"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810808E0-4E44-4DA5-9D38-73B43E0BEE41}"/>
              </a:ext>
            </a:extLst>
          </p:cNvPr>
          <p:cNvSpPr>
            <a:spLocks xmlns:a="http://schemas.openxmlformats.org/drawingml/2006/main" noGrp="1"/>
          </p:cNvSpPr>
          <p:nvPr/>
        </p:nvSpPr>
        <p:spPr>
          <a:xfrm xmlns:a="http://schemas.openxmlformats.org/drawingml/2006/main">
            <a:off x="10434542"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26E97107-F5D6-4F23-BC01-5B773284BDD2}"/>
              </a:ext>
            </a:extLst>
          </p:cNvPr>
          <p:cNvSpPr>
            <a:spLocks xmlns:a="http://schemas.openxmlformats.org/drawingml/2006/main" noGrp="1"/>
          </p:cNvSpPr>
          <p:nvPr/>
        </p:nvSpPr>
        <p:spPr>
          <a:xfrm xmlns:a="http://schemas.openxmlformats.org/drawingml/2006/main">
            <a:off x="10786967" y="5153025"/>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F37F5F58-951B-467E-9124-08018DCBD1C9}"/>
              </a:ext>
            </a:extLst>
          </p:cNvPr>
          <p:cNvSpPr>
            <a:spLocks xmlns:a="http://schemas.openxmlformats.org/drawingml/2006/main" noGrp="1"/>
          </p:cNvSpPr>
          <p:nvPr/>
        </p:nvSpPr>
        <p:spPr>
          <a:xfrm xmlns:a="http://schemas.openxmlformats.org/drawingml/2006/main">
            <a:off x="9358217" y="5219700"/>
            <a:ext cx="4953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0E2A3E3F-C939-403D-A63F-D60940A2DCC3}"/>
              </a:ext>
            </a:extLst>
          </p:cNvPr>
          <p:cNvSpPr>
            <a:spLocks xmlns:a="http://schemas.openxmlformats.org/drawingml/2006/main" noGrp="1"/>
          </p:cNvSpPr>
          <p:nvPr/>
        </p:nvSpPr>
        <p:spPr>
          <a:xfrm xmlns:a="http://schemas.openxmlformats.org/drawingml/2006/main">
            <a:off x="9929717" y="5219700"/>
            <a:ext cx="2095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4D9158C1-D2A0-4261-B25E-72B2CFBCCD39}"/>
              </a:ext>
            </a:extLst>
          </p:cNvPr>
          <p:cNvSpPr>
            <a:spLocks xmlns:a="http://schemas.openxmlformats.org/drawingml/2006/main" noGrp="1"/>
          </p:cNvSpPr>
          <p:nvPr/>
        </p:nvSpPr>
        <p:spPr>
          <a:xfrm xmlns:a="http://schemas.openxmlformats.org/drawingml/2006/main">
            <a:off x="10291667" y="5219700"/>
            <a:ext cx="666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F3D27436-F845-4A2F-B17A-F74CE73EF6F1}"/>
              </a:ext>
            </a:extLst>
          </p:cNvPr>
          <p:cNvSpPr>
            <a:spLocks xmlns:a="http://schemas.openxmlformats.org/drawingml/2006/main" noGrp="1"/>
          </p:cNvSpPr>
          <p:nvPr/>
        </p:nvSpPr>
        <p:spPr>
          <a:xfrm xmlns:a="http://schemas.openxmlformats.org/drawingml/2006/main">
            <a:off x="10644092" y="52197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9EE807B3-8770-4567-B7FF-A6AC54A9F842}"/>
              </a:ext>
            </a:extLst>
          </p:cNvPr>
          <p:cNvSpPr>
            <a:spLocks xmlns:a="http://schemas.openxmlformats.org/drawingml/2006/main" noGrp="1"/>
          </p:cNvSpPr>
          <p:nvPr/>
        </p:nvSpPr>
        <p:spPr>
          <a:xfrm xmlns:a="http://schemas.openxmlformats.org/drawingml/2006/main">
            <a:off x="10786967" y="5219700"/>
            <a:ext cx="762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FF4D11B7-BEB5-4372-BA82-8897F15E3751}"/>
              </a:ext>
            </a:extLst>
          </p:cNvPr>
          <p:cNvSpPr>
            <a:spLocks xmlns:a="http://schemas.openxmlformats.org/drawingml/2006/main" noGrp="1"/>
          </p:cNvSpPr>
          <p:nvPr/>
        </p:nvSpPr>
        <p:spPr>
          <a:xfrm xmlns:a="http://schemas.openxmlformats.org/drawingml/2006/main">
            <a:off x="10929842" y="5219700"/>
            <a:ext cx="2190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CC5B0C73-0E7B-42D3-BAFE-1891F02702B9}"/>
              </a:ext>
            </a:extLst>
          </p:cNvPr>
          <p:cNvSpPr>
            <a:spLocks xmlns:a="http://schemas.openxmlformats.org/drawingml/2006/main" noGrp="1"/>
          </p:cNvSpPr>
          <p:nvPr/>
        </p:nvSpPr>
        <p:spPr>
          <a:xfrm xmlns:a="http://schemas.openxmlformats.org/drawingml/2006/main">
            <a:off x="10139267" y="52959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DDF7D5FE-6506-4160-A4D4-7BFBF0709FFF}"/>
              </a:ext>
            </a:extLst>
          </p:cNvPr>
          <p:cNvSpPr>
            <a:spLocks xmlns:a="http://schemas.openxmlformats.org/drawingml/2006/main" noGrp="1"/>
          </p:cNvSpPr>
          <p:nvPr/>
        </p:nvSpPr>
        <p:spPr>
          <a:xfrm xmlns:a="http://schemas.openxmlformats.org/drawingml/2006/main">
            <a:off x="10358342" y="5295900"/>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056ECD64-2567-44B0-9C77-2A12B56438A7}"/>
              </a:ext>
            </a:extLst>
          </p:cNvPr>
          <p:cNvSpPr>
            <a:spLocks xmlns:a="http://schemas.openxmlformats.org/drawingml/2006/main" noGrp="1"/>
          </p:cNvSpPr>
          <p:nvPr/>
        </p:nvSpPr>
        <p:spPr>
          <a:xfrm xmlns:a="http://schemas.openxmlformats.org/drawingml/2006/main">
            <a:off x="10501217" y="521970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43807389-5CCB-44FB-88BE-68BD9A49727A}"/>
              </a:ext>
            </a:extLst>
          </p:cNvPr>
          <p:cNvSpPr>
            <a:spLocks xmlns:a="http://schemas.openxmlformats.org/drawingml/2006/main" noGrp="1"/>
          </p:cNvSpPr>
          <p:nvPr/>
        </p:nvSpPr>
        <p:spPr>
          <a:xfrm xmlns:a="http://schemas.openxmlformats.org/drawingml/2006/main">
            <a:off x="10786967" y="5295900"/>
            <a:ext cx="1428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84B71BF4-B011-4268-AB36-F482C4CA829C}"/>
              </a:ext>
            </a:extLst>
          </p:cNvPr>
          <p:cNvSpPr>
            <a:spLocks xmlns:a="http://schemas.openxmlformats.org/drawingml/2006/main" noGrp="1"/>
          </p:cNvSpPr>
          <p:nvPr/>
        </p:nvSpPr>
        <p:spPr>
          <a:xfrm xmlns:a="http://schemas.openxmlformats.org/drawingml/2006/main">
            <a:off x="10072592" y="5362575"/>
            <a:ext cx="7905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D4A0CEA3-313C-4812-B706-E69DD6976465}"/>
              </a:ext>
            </a:extLst>
          </p:cNvPr>
          <p:cNvSpPr>
            <a:spLocks xmlns:a="http://schemas.openxmlformats.org/drawingml/2006/main" noGrp="1"/>
          </p:cNvSpPr>
          <p:nvPr/>
        </p:nvSpPr>
        <p:spPr>
          <a:xfrm xmlns:a="http://schemas.openxmlformats.org/drawingml/2006/main">
            <a:off x="10929842" y="5362575"/>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D77D42A0-A7DF-45C5-A5BA-5B13DA5C9310}"/>
              </a:ext>
            </a:extLst>
          </p:cNvPr>
          <p:cNvSpPr>
            <a:spLocks xmlns:a="http://schemas.openxmlformats.org/drawingml/2006/main" noGrp="1"/>
          </p:cNvSpPr>
          <p:nvPr/>
        </p:nvSpPr>
        <p:spPr>
          <a:xfrm xmlns:a="http://schemas.openxmlformats.org/drawingml/2006/main">
            <a:off x="9929717" y="5362575"/>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B8533441-6762-462B-974E-AE6E23DD1FEB}"/>
              </a:ext>
            </a:extLst>
          </p:cNvPr>
          <p:cNvSpPr>
            <a:spLocks xmlns:a="http://schemas.openxmlformats.org/drawingml/2006/main" noGrp="1"/>
          </p:cNvSpPr>
          <p:nvPr/>
        </p:nvSpPr>
        <p:spPr>
          <a:xfrm xmlns:a="http://schemas.openxmlformats.org/drawingml/2006/main">
            <a:off x="10139267" y="5438775"/>
            <a:ext cx="2190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7B987957-23BB-4E20-A6EC-CC2B5C22459F}"/>
              </a:ext>
            </a:extLst>
          </p:cNvPr>
          <p:cNvSpPr>
            <a:spLocks xmlns:a="http://schemas.openxmlformats.org/drawingml/2006/main" noGrp="1"/>
          </p:cNvSpPr>
          <p:nvPr/>
        </p:nvSpPr>
        <p:spPr>
          <a:xfrm xmlns:a="http://schemas.openxmlformats.org/drawingml/2006/main">
            <a:off x="10434542" y="5438775"/>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DA4F9138-14F9-4535-92BF-FBDAA066E3B3}"/>
              </a:ext>
            </a:extLst>
          </p:cNvPr>
          <p:cNvSpPr>
            <a:spLocks xmlns:a="http://schemas.openxmlformats.org/drawingml/2006/main" noGrp="1"/>
          </p:cNvSpPr>
          <p:nvPr/>
        </p:nvSpPr>
        <p:spPr>
          <a:xfrm xmlns:a="http://schemas.openxmlformats.org/drawingml/2006/main">
            <a:off x="10644092" y="5438775"/>
            <a:ext cx="7620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C9DCD5A5-A5A4-43A7-9640-398E4773B4AE}"/>
              </a:ext>
            </a:extLst>
          </p:cNvPr>
          <p:cNvSpPr>
            <a:spLocks xmlns:a="http://schemas.openxmlformats.org/drawingml/2006/main" noGrp="1"/>
          </p:cNvSpPr>
          <p:nvPr/>
        </p:nvSpPr>
        <p:spPr>
          <a:xfrm xmlns:a="http://schemas.openxmlformats.org/drawingml/2006/main">
            <a:off x="10786967" y="5438775"/>
            <a:ext cx="3619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7589800C-1FC8-4468-9A89-EB7F3D04E6E0}"/>
              </a:ext>
            </a:extLst>
          </p:cNvPr>
          <p:cNvSpPr>
            <a:spLocks xmlns:a="http://schemas.openxmlformats.org/drawingml/2006/main" noGrp="1"/>
          </p:cNvSpPr>
          <p:nvPr/>
        </p:nvSpPr>
        <p:spPr>
          <a:xfrm xmlns:a="http://schemas.openxmlformats.org/drawingml/2006/main">
            <a:off x="9501092" y="5362575"/>
            <a:ext cx="209550" cy="2190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A72E291F-F1E0-4369-8B1B-40EBE313F3DB}"/>
              </a:ext>
            </a:extLst>
          </p:cNvPr>
          <p:cNvSpPr>
            <a:spLocks xmlns:a="http://schemas.openxmlformats.org/drawingml/2006/main" noGrp="1"/>
          </p:cNvSpPr>
          <p:nvPr/>
        </p:nvSpPr>
        <p:spPr>
          <a:xfrm xmlns:a="http://schemas.openxmlformats.org/drawingml/2006/main">
            <a:off x="9929717" y="55054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EDAA3EF0-8518-4333-A438-F058B3D3E6E2}"/>
              </a:ext>
            </a:extLst>
          </p:cNvPr>
          <p:cNvSpPr>
            <a:spLocks xmlns:a="http://schemas.openxmlformats.org/drawingml/2006/main" noGrp="1"/>
          </p:cNvSpPr>
          <p:nvPr/>
        </p:nvSpPr>
        <p:spPr>
          <a:xfrm xmlns:a="http://schemas.openxmlformats.org/drawingml/2006/main">
            <a:off x="10291667" y="5505450"/>
            <a:ext cx="28575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3219B96C-0F27-4501-86CD-5EBB606E5A27}"/>
              </a:ext>
            </a:extLst>
          </p:cNvPr>
          <p:cNvSpPr>
            <a:spLocks xmlns:a="http://schemas.openxmlformats.org/drawingml/2006/main" noGrp="1"/>
          </p:cNvSpPr>
          <p:nvPr/>
        </p:nvSpPr>
        <p:spPr>
          <a:xfrm xmlns:a="http://schemas.openxmlformats.org/drawingml/2006/main">
            <a:off x="10863167" y="5505450"/>
            <a:ext cx="1428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268B2E9A-6CE6-4306-9917-F76CF9866C8C}"/>
              </a:ext>
            </a:extLst>
          </p:cNvPr>
          <p:cNvSpPr>
            <a:spLocks xmlns:a="http://schemas.openxmlformats.org/drawingml/2006/main" noGrp="1"/>
          </p:cNvSpPr>
          <p:nvPr/>
        </p:nvSpPr>
        <p:spPr>
          <a:xfrm xmlns:a="http://schemas.openxmlformats.org/drawingml/2006/main">
            <a:off x="9358217" y="5295900"/>
            <a:ext cx="66675" cy="35242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607676D7-8C04-4F79-9FA3-060A551F9A3F}"/>
              </a:ext>
            </a:extLst>
          </p:cNvPr>
          <p:cNvSpPr>
            <a:spLocks xmlns:a="http://schemas.openxmlformats.org/drawingml/2006/main" noGrp="1"/>
          </p:cNvSpPr>
          <p:nvPr/>
        </p:nvSpPr>
        <p:spPr>
          <a:xfrm xmlns:a="http://schemas.openxmlformats.org/drawingml/2006/main">
            <a:off x="9786842" y="5295900"/>
            <a:ext cx="66675" cy="35242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2C5DE942-E05B-47F2-8571-DF092F804EBD}"/>
              </a:ext>
            </a:extLst>
          </p:cNvPr>
          <p:cNvSpPr>
            <a:spLocks xmlns:a="http://schemas.openxmlformats.org/drawingml/2006/main" noGrp="1"/>
          </p:cNvSpPr>
          <p:nvPr/>
        </p:nvSpPr>
        <p:spPr>
          <a:xfrm xmlns:a="http://schemas.openxmlformats.org/drawingml/2006/main">
            <a:off x="10072592" y="5581650"/>
            <a:ext cx="66675"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3B4E3508-B343-473A-8952-523FC99D473A}"/>
              </a:ext>
            </a:extLst>
          </p:cNvPr>
          <p:cNvSpPr>
            <a:spLocks xmlns:a="http://schemas.openxmlformats.org/drawingml/2006/main" noGrp="1"/>
          </p:cNvSpPr>
          <p:nvPr/>
        </p:nvSpPr>
        <p:spPr>
          <a:xfrm xmlns:a="http://schemas.openxmlformats.org/drawingml/2006/main">
            <a:off x="10358342" y="5581650"/>
            <a:ext cx="2857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A2A0248A-694D-4441-B6FD-F13AFB572D61}"/>
              </a:ext>
            </a:extLst>
          </p:cNvPr>
          <p:cNvSpPr>
            <a:spLocks xmlns:a="http://schemas.openxmlformats.org/drawingml/2006/main" noGrp="1"/>
          </p:cNvSpPr>
          <p:nvPr/>
        </p:nvSpPr>
        <p:spPr>
          <a:xfrm xmlns:a="http://schemas.openxmlformats.org/drawingml/2006/main">
            <a:off x="10720292" y="5581650"/>
            <a:ext cx="209550" cy="666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217EAACE-C0FF-4E50-A66D-30347781A9E2}"/>
              </a:ext>
            </a:extLst>
          </p:cNvPr>
          <p:cNvSpPr>
            <a:spLocks xmlns:a="http://schemas.openxmlformats.org/drawingml/2006/main" noGrp="1"/>
          </p:cNvSpPr>
          <p:nvPr/>
        </p:nvSpPr>
        <p:spPr>
          <a:xfrm xmlns:a="http://schemas.openxmlformats.org/drawingml/2006/main">
            <a:off x="11072717" y="5505450"/>
            <a:ext cx="76200"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C78EBF9B-121C-4478-8C07-77AA20B1F8B8}"/>
              </a:ext>
            </a:extLst>
          </p:cNvPr>
          <p:cNvSpPr>
            <a:spLocks xmlns:a="http://schemas.openxmlformats.org/drawingml/2006/main" noGrp="1"/>
          </p:cNvSpPr>
          <p:nvPr/>
        </p:nvSpPr>
        <p:spPr>
          <a:xfrm xmlns:a="http://schemas.openxmlformats.org/drawingml/2006/main">
            <a:off x="9358217" y="5648325"/>
            <a:ext cx="495300"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1D4FA064-4469-4131-9D86-99F7EE31D742}"/>
              </a:ext>
            </a:extLst>
          </p:cNvPr>
          <p:cNvSpPr>
            <a:spLocks xmlns:a="http://schemas.openxmlformats.org/drawingml/2006/main" noGrp="1"/>
          </p:cNvSpPr>
          <p:nvPr/>
        </p:nvSpPr>
        <p:spPr>
          <a:xfrm xmlns:a="http://schemas.openxmlformats.org/drawingml/2006/main">
            <a:off x="9929717" y="5581650"/>
            <a:ext cx="66675" cy="142875"/>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842BE28F-20B3-47C3-86F3-2DE3768DD8DC}"/>
              </a:ext>
            </a:extLst>
          </p:cNvPr>
          <p:cNvSpPr>
            <a:spLocks xmlns:a="http://schemas.openxmlformats.org/drawingml/2006/main" noGrp="1"/>
          </p:cNvSpPr>
          <p:nvPr/>
        </p:nvSpPr>
        <p:spPr>
          <a:xfrm xmlns:a="http://schemas.openxmlformats.org/drawingml/2006/main">
            <a:off x="10139267" y="5648325"/>
            <a:ext cx="29527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68776A2D-270F-4934-BCA0-4E617B5ABAA4}"/>
              </a:ext>
            </a:extLst>
          </p:cNvPr>
          <p:cNvSpPr>
            <a:spLocks xmlns:a="http://schemas.openxmlformats.org/drawingml/2006/main" noGrp="1"/>
          </p:cNvSpPr>
          <p:nvPr/>
        </p:nvSpPr>
        <p:spPr>
          <a:xfrm xmlns:a="http://schemas.openxmlformats.org/drawingml/2006/main">
            <a:off x="10720292" y="5648325"/>
            <a:ext cx="428625" cy="76200"/>
          </a:xfrm>
          <a:prstGeom xmlns:a="http://schemas.openxmlformats.org/drawingml/2006/main" prst="rect">
            <a:avLst/>
          </a:prstGeom>
          <a:solidFill xmlns:a="http://schemas.openxmlformats.org/drawingml/2006/main">
            <a:srgbClr val="13100D"/>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462E3D39-BF15-4AF9-ABA1-9C56AD76B55E}"/>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MORE CLIENT TIME</a:t>
            </a:r>
          </a:p>
        </p:txBody>
      </p:sp>
      <p:sp>
        <p:nvSpPr>
          <p:cNvPr id="251" name="">
            <a:extLst xmlns:a="http://schemas.openxmlformats.org/drawingml/2006/main">
              <a:ext uri="{FF2B5EF4-FFF2-40B4-BE49-F238E27FC236}">
                <a16:creationId xmlns:a16="http://schemas.microsoft.com/office/drawing/2014/main" id="{DA9EA559-0F4E-4A72-8F87-CD0145B37EBB}"/>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81f3bb93aa0341de"/>
              </a:rPr>
              <a:t>HOMIESAI.COM/START</a:t>
            </a:r>
          </a:p>
        </p:txBody>
      </p:sp>
    </p:spTree>
    <p:extLst>
      <p:ext uri="{BB962C8B-B14F-4D97-AF65-F5344CB8AC3E}">
        <p14:creationId xmlns:p14="http://schemas.microsoft.com/office/powerpoint/2010/main" val="1851593732"/>
      </p:ext>
    </p:extLst>
  </p:cSld>
</p:sld>
</file>

<file path=ppt/slides/slide58.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252" name=""/>
          <p:cNvPicPr>
            <a:picLocks xmlns:a="http://schemas.openxmlformats.org/drawingml/2006/main" noChangeAspect="1"/>
          </p:cNvPicPr>
          <p:nvPr/>
        </p:nvPicPr>
        <p:blipFill>
          <a:blip xmlns:r="http://schemas.openxmlformats.org/officeDocument/2006/relationships" xmlns:a="http://schemas.openxmlformats.org/drawingml/2006/main" r:embed="R81dcac50cca14965"/>
          <a:srcRect xmlns:a="http://schemas.openxmlformats.org/drawingml/2006/main" l="20101" t="0" r="20101" b="0"/>
          <a:stretch xmlns:a="http://schemas.openxmlformats.org/drawingml/2006/main">
            <a:fillRect l="0" t="0" r="0" b="0"/>
          </a:stretch>
        </p:blipFill>
        <p:spPr>
          <a:xfrm xmlns:a="http://schemas.openxmlformats.org/drawingml/2006/main">
            <a:off x="4905375" y="0"/>
            <a:ext cx="7286625" cy="6858000"/>
          </a:xfrm>
          <a:prstGeom xmlns:a="http://schemas.openxmlformats.org/drawingml/2006/main" prst="rect">
            <a:avLst/>
          </a:prstGeom>
        </p:spPr>
      </p:pic>
      <p:pic>
        <p:nvPicPr>
          <p:cNvPr id="253" name=""/>
          <p:cNvPicPr>
            <a:picLocks xmlns:a="http://schemas.openxmlformats.org/drawingml/2006/main" noChangeAspect="1"/>
          </p:cNvPicPr>
          <p:nvPr/>
        </p:nvPicPr>
        <p:blipFill>
          <a:blip xmlns:r="http://schemas.openxmlformats.org/officeDocument/2006/relationships" xmlns:a="http://schemas.openxmlformats.org/drawingml/2006/main" r:embed="R37656b334d6f419d"/>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3" name="">
            <a:extLst xmlns:a="http://schemas.openxmlformats.org/drawingml/2006/main">
              <a:ext uri="{FF2B5EF4-FFF2-40B4-BE49-F238E27FC236}">
                <a16:creationId xmlns:a16="http://schemas.microsoft.com/office/drawing/2014/main" id="{8991918D-B7C1-4BDF-ABDF-B31C0446D52B}"/>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4" name="">
            <a:extLst xmlns:a="http://schemas.openxmlformats.org/drawingml/2006/main">
              <a:ext uri="{FF2B5EF4-FFF2-40B4-BE49-F238E27FC236}">
                <a16:creationId xmlns:a16="http://schemas.microsoft.com/office/drawing/2014/main" id="{C82B3587-E9F0-4B6F-A049-917BE780C5D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30c90ca4c0dd4137"/>
              </a:rPr>
              <a:t>HOMIESAI.COM/SLIDES</a:t>
            </a:r>
          </a:p>
        </p:txBody>
      </p:sp>
      <p:pic>
        <p:nvPicPr>
          <p:cNvPr id="256" name=""/>
          <p:cNvPicPr>
            <a:picLocks xmlns:a="http://schemas.openxmlformats.org/drawingml/2006/main" noChangeAspect="1"/>
          </p:cNvPicPr>
          <p:nvPr/>
        </p:nvPicPr>
        <p:blipFill>
          <a:blip xmlns:r="http://schemas.openxmlformats.org/officeDocument/2006/relationships" xmlns:a="http://schemas.openxmlformats.org/drawingml/2006/main" r:embed="Rf37bf6f52d164276"/>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38C37E01-1811-4F00-BA24-C3FA31005E78}"/>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TIME RETURNED</a:t>
            </a:r>
          </a:p>
        </p:txBody>
      </p:sp>
      <p:sp>
        <p:nvSpPr>
          <p:cNvPr id="7" name="">
            <a:extLst xmlns:a="http://schemas.openxmlformats.org/drawingml/2006/main">
              <a:ext uri="{FF2B5EF4-FFF2-40B4-BE49-F238E27FC236}">
                <a16:creationId xmlns:a16="http://schemas.microsoft.com/office/drawing/2014/main" id="{AB7E5DF7-6017-4F65-A489-CE5B95A9A3C9}"/>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58 / 60</a:t>
            </a:r>
          </a:p>
        </p:txBody>
      </p:sp>
      <p:sp>
        <p:nvSpPr>
          <p:cNvPr id="8" name="">
            <a:extLst xmlns:a="http://schemas.openxmlformats.org/drawingml/2006/main">
              <a:ext uri="{FF2B5EF4-FFF2-40B4-BE49-F238E27FC236}">
                <a16:creationId xmlns:a16="http://schemas.microsoft.com/office/drawing/2014/main" id="{61C40690-28DA-49C2-86DE-16A090A2F44E}"/>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11 HOURS →</a:t>
            </a:r>
          </a:p>
        </p:txBody>
      </p:sp>
      <p:sp>
        <p:nvSpPr>
          <p:cNvPr id="9" name="">
            <a:extLst xmlns:a="http://schemas.openxmlformats.org/drawingml/2006/main">
              <a:ext uri="{FF2B5EF4-FFF2-40B4-BE49-F238E27FC236}">
                <a16:creationId xmlns:a16="http://schemas.microsoft.com/office/drawing/2014/main" id="{ECA19A90-997D-454B-84AB-2955D4FA3C00}"/>
              </a:ext>
            </a:extLst>
          </p:cNvPr>
          <p:cNvSpPr>
            <a:spLocks xmlns:a="http://schemas.openxmlformats.org/drawingml/2006/main" noGrp="1"/>
          </p:cNvSpPr>
          <p:nvPr/>
        </p:nvSpPr>
        <p:spPr>
          <a:xfrm xmlns:a="http://schemas.openxmlformats.org/drawingml/2006/main">
            <a:off x="723900" y="1714500"/>
            <a:ext cx="4857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825" b="1" i="0">
                <a:solidFill>
                  <a:srgbClr val="1A1714"/>
                </a:solidFill>
                <a:latin typeface="Arial"/>
                <a:ea typeface="Arial"/>
                <a:cs typeface="Arial"/>
              </a:defRPr>
            </a:pPr>
            <a:r>
              <a:rPr sz="3825" b="1" i="0">
                <a:solidFill>
                  <a:srgbClr val="1A1714"/>
                </a:solidFill>
                <a:latin typeface="Arial"/>
                <a:ea typeface="Arial"/>
                <a:cs typeface="Arial"/>
              </a:rPr>
              <a:t>More time with your kids.</a:t>
            </a:r>
          </a:p>
        </p:txBody>
      </p:sp>
      <p:sp>
        <p:nvSpPr>
          <p:cNvPr id="10" name="">
            <a:extLst xmlns:a="http://schemas.openxmlformats.org/drawingml/2006/main">
              <a:ext uri="{FF2B5EF4-FFF2-40B4-BE49-F238E27FC236}">
                <a16:creationId xmlns:a16="http://schemas.microsoft.com/office/drawing/2014/main" id="{F369817E-EC15-4B09-9859-791B5E943E6E}"/>
              </a:ext>
            </a:extLst>
          </p:cNvPr>
          <p:cNvSpPr>
            <a:spLocks xmlns:a="http://schemas.openxmlformats.org/drawingml/2006/main" noGrp="1"/>
          </p:cNvSpPr>
          <p:nvPr/>
        </p:nvSpPr>
        <p:spPr>
          <a:xfrm xmlns:a="http://schemas.openxmlformats.org/drawingml/2006/main">
            <a:off x="723900" y="3619500"/>
            <a:ext cx="4286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550" b="1" i="1">
                <a:solidFill>
                  <a:srgbClr val="AE3417"/>
                </a:solidFill>
                <a:latin typeface="Georgia"/>
                <a:ea typeface="Georgia"/>
                <a:cs typeface="Georgia"/>
              </a:defRPr>
            </a:pPr>
            <a:r>
              <a:rPr sz="2550" b="1" i="1">
                <a:solidFill>
                  <a:srgbClr val="AE3417"/>
                </a:solidFill>
                <a:latin typeface="Georgia"/>
                <a:ea typeface="Georgia"/>
                <a:cs typeface="Georgia"/>
              </a:rPr>
              <a:t>They’re only young once.</a:t>
            </a:r>
          </a:p>
        </p:txBody>
      </p:sp>
      <p:sp>
        <p:nvSpPr>
          <p:cNvPr id="11" name="">
            <a:extLst xmlns:a="http://schemas.openxmlformats.org/drawingml/2006/main">
              <a:ext uri="{FF2B5EF4-FFF2-40B4-BE49-F238E27FC236}">
                <a16:creationId xmlns:a16="http://schemas.microsoft.com/office/drawing/2014/main" id="{B2F06D7D-F280-4A62-8204-20FBFED80F5D}"/>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2" name="">
            <a:extLst xmlns:a="http://schemas.openxmlformats.org/drawingml/2006/main">
              <a:ext uri="{FF2B5EF4-FFF2-40B4-BE49-F238E27FC236}">
                <a16:creationId xmlns:a16="http://schemas.microsoft.com/office/drawing/2014/main" id="{E5D2D92D-B188-4010-8777-F951B20DCED0}"/>
              </a:ext>
            </a:extLst>
          </p:cNvPr>
          <p:cNvSpPr>
            <a:spLocks xmlns:a="http://schemas.openxmlformats.org/drawingml/2006/main" noGrp="1"/>
          </p:cNvSpPr>
          <p:nvPr/>
        </p:nvSpPr>
        <p:spPr>
          <a:xfrm xmlns:a="http://schemas.openxmlformats.org/drawingml/2006/main">
            <a:off x="9358884" y="3933825"/>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9CAB1840-DCC8-4D1A-B73E-62254B9CFC7D}"/>
              </a:ext>
            </a:extLst>
          </p:cNvPr>
          <p:cNvSpPr>
            <a:spLocks xmlns:a="http://schemas.openxmlformats.org/drawingml/2006/main" noGrp="1"/>
          </p:cNvSpPr>
          <p:nvPr/>
        </p:nvSpPr>
        <p:spPr>
          <a:xfrm xmlns:a="http://schemas.openxmlformats.org/drawingml/2006/main">
            <a:off x="9997059" y="393382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0C0CB10C-A1C9-41D8-81D4-8F3865738E8C}"/>
              </a:ext>
            </a:extLst>
          </p:cNvPr>
          <p:cNvSpPr>
            <a:spLocks xmlns:a="http://schemas.openxmlformats.org/drawingml/2006/main" noGrp="1"/>
          </p:cNvSpPr>
          <p:nvPr/>
        </p:nvSpPr>
        <p:spPr>
          <a:xfrm xmlns:a="http://schemas.openxmlformats.org/drawingml/2006/main">
            <a:off x="10359009" y="393382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FE99DFB-D3C7-4A88-A2F0-A4F441985D51}"/>
              </a:ext>
            </a:extLst>
          </p:cNvPr>
          <p:cNvSpPr>
            <a:spLocks xmlns:a="http://schemas.openxmlformats.org/drawingml/2006/main" noGrp="1"/>
          </p:cNvSpPr>
          <p:nvPr/>
        </p:nvSpPr>
        <p:spPr>
          <a:xfrm xmlns:a="http://schemas.openxmlformats.org/drawingml/2006/main">
            <a:off x="10501884" y="393382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DFFDA989-5113-4B09-BC8D-F674FF351346}"/>
              </a:ext>
            </a:extLst>
          </p:cNvPr>
          <p:cNvSpPr>
            <a:spLocks xmlns:a="http://schemas.openxmlformats.org/drawingml/2006/main" noGrp="1"/>
          </p:cNvSpPr>
          <p:nvPr/>
        </p:nvSpPr>
        <p:spPr>
          <a:xfrm xmlns:a="http://schemas.openxmlformats.org/drawingml/2006/main">
            <a:off x="10644759" y="3933825"/>
            <a:ext cx="5048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60E7AD24-F9BE-4006-A5BB-3558B54EB6ED}"/>
              </a:ext>
            </a:extLst>
          </p:cNvPr>
          <p:cNvSpPr>
            <a:spLocks xmlns:a="http://schemas.openxmlformats.org/drawingml/2006/main" noGrp="1"/>
          </p:cNvSpPr>
          <p:nvPr/>
        </p:nvSpPr>
        <p:spPr>
          <a:xfrm xmlns:a="http://schemas.openxmlformats.org/drawingml/2006/main">
            <a:off x="9930384" y="4000500"/>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381DE4C-4A3E-4DE7-BE99-75FBFD61A0EF}"/>
              </a:ext>
            </a:extLst>
          </p:cNvPr>
          <p:cNvSpPr>
            <a:spLocks xmlns:a="http://schemas.openxmlformats.org/drawingml/2006/main" noGrp="1"/>
          </p:cNvSpPr>
          <p:nvPr/>
        </p:nvSpPr>
        <p:spPr>
          <a:xfrm xmlns:a="http://schemas.openxmlformats.org/drawingml/2006/main">
            <a:off x="10216134" y="40005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5512C583-6714-4F5E-B238-5B9908DA04D2}"/>
              </a:ext>
            </a:extLst>
          </p:cNvPr>
          <p:cNvSpPr>
            <a:spLocks xmlns:a="http://schemas.openxmlformats.org/drawingml/2006/main" noGrp="1"/>
          </p:cNvSpPr>
          <p:nvPr/>
        </p:nvSpPr>
        <p:spPr>
          <a:xfrm xmlns:a="http://schemas.openxmlformats.org/drawingml/2006/main">
            <a:off x="10435209" y="40005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E4613E04-1218-4752-9BD1-4391BDCFD0D2}"/>
              </a:ext>
            </a:extLst>
          </p:cNvPr>
          <p:cNvSpPr>
            <a:spLocks xmlns:a="http://schemas.openxmlformats.org/drawingml/2006/main" noGrp="1"/>
          </p:cNvSpPr>
          <p:nvPr/>
        </p:nvSpPr>
        <p:spPr>
          <a:xfrm xmlns:a="http://schemas.openxmlformats.org/drawingml/2006/main">
            <a:off x="9997059" y="40767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AE950FD4-5F9F-4D85-9245-CBA4BAABF93A}"/>
              </a:ext>
            </a:extLst>
          </p:cNvPr>
          <p:cNvSpPr>
            <a:spLocks xmlns:a="http://schemas.openxmlformats.org/drawingml/2006/main" noGrp="1"/>
          </p:cNvSpPr>
          <p:nvPr/>
        </p:nvSpPr>
        <p:spPr>
          <a:xfrm xmlns:a="http://schemas.openxmlformats.org/drawingml/2006/main">
            <a:off x="10139934" y="4076700"/>
            <a:ext cx="1524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CBA9FA8C-6A26-4995-8A2E-0A3E9B53C8F6}"/>
              </a:ext>
            </a:extLst>
          </p:cNvPr>
          <p:cNvSpPr>
            <a:spLocks xmlns:a="http://schemas.openxmlformats.org/drawingml/2006/main" noGrp="1"/>
          </p:cNvSpPr>
          <p:nvPr/>
        </p:nvSpPr>
        <p:spPr>
          <a:xfrm xmlns:a="http://schemas.openxmlformats.org/drawingml/2006/main">
            <a:off x="10359009" y="4076700"/>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AA2B5BA6-820D-453F-B3B8-0F4EF5AD4F7E}"/>
              </a:ext>
            </a:extLst>
          </p:cNvPr>
          <p:cNvSpPr>
            <a:spLocks xmlns:a="http://schemas.openxmlformats.org/drawingml/2006/main" noGrp="1"/>
          </p:cNvSpPr>
          <p:nvPr/>
        </p:nvSpPr>
        <p:spPr>
          <a:xfrm xmlns:a="http://schemas.openxmlformats.org/drawingml/2006/main">
            <a:off x="9930384" y="41433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31E1C9FD-9E9B-4A8E-B5F6-62FC7952947A}"/>
              </a:ext>
            </a:extLst>
          </p:cNvPr>
          <p:cNvSpPr>
            <a:spLocks xmlns:a="http://schemas.openxmlformats.org/drawingml/2006/main" noGrp="1"/>
          </p:cNvSpPr>
          <p:nvPr/>
        </p:nvSpPr>
        <p:spPr>
          <a:xfrm xmlns:a="http://schemas.openxmlformats.org/drawingml/2006/main">
            <a:off x="10292334" y="4143375"/>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7F775B21-DF2F-491B-869B-9C34E59BBA9B}"/>
              </a:ext>
            </a:extLst>
          </p:cNvPr>
          <p:cNvSpPr>
            <a:spLocks xmlns:a="http://schemas.openxmlformats.org/drawingml/2006/main" noGrp="1"/>
          </p:cNvSpPr>
          <p:nvPr/>
        </p:nvSpPr>
        <p:spPr>
          <a:xfrm xmlns:a="http://schemas.openxmlformats.org/drawingml/2006/main">
            <a:off x="9501759" y="4076700"/>
            <a:ext cx="209550" cy="2095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32F91484-7D86-435E-B1BB-D024D4E04A85}"/>
              </a:ext>
            </a:extLst>
          </p:cNvPr>
          <p:cNvSpPr>
            <a:spLocks xmlns:a="http://schemas.openxmlformats.org/drawingml/2006/main" noGrp="1"/>
          </p:cNvSpPr>
          <p:nvPr/>
        </p:nvSpPr>
        <p:spPr>
          <a:xfrm xmlns:a="http://schemas.openxmlformats.org/drawingml/2006/main">
            <a:off x="10139934" y="42195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6BF1BBA3-F53F-479C-A3A8-52946B902B5A}"/>
              </a:ext>
            </a:extLst>
          </p:cNvPr>
          <p:cNvSpPr>
            <a:spLocks xmlns:a="http://schemas.openxmlformats.org/drawingml/2006/main" noGrp="1"/>
          </p:cNvSpPr>
          <p:nvPr/>
        </p:nvSpPr>
        <p:spPr>
          <a:xfrm xmlns:a="http://schemas.openxmlformats.org/drawingml/2006/main">
            <a:off x="10501884" y="42195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74C91EE5-8F1F-416F-A668-26AC5416E8CF}"/>
              </a:ext>
            </a:extLst>
          </p:cNvPr>
          <p:cNvSpPr>
            <a:spLocks xmlns:a="http://schemas.openxmlformats.org/drawingml/2006/main" noGrp="1"/>
          </p:cNvSpPr>
          <p:nvPr/>
        </p:nvSpPr>
        <p:spPr>
          <a:xfrm xmlns:a="http://schemas.openxmlformats.org/drawingml/2006/main">
            <a:off x="10787634" y="4076700"/>
            <a:ext cx="219075" cy="2095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D15E8476-379B-4D2E-A6D9-76D180CCEE00}"/>
              </a:ext>
            </a:extLst>
          </p:cNvPr>
          <p:cNvSpPr>
            <a:spLocks xmlns:a="http://schemas.openxmlformats.org/drawingml/2006/main" noGrp="1"/>
          </p:cNvSpPr>
          <p:nvPr/>
        </p:nvSpPr>
        <p:spPr>
          <a:xfrm xmlns:a="http://schemas.openxmlformats.org/drawingml/2006/main">
            <a:off x="9358884" y="4000500"/>
            <a:ext cx="66675"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7B2E23D3-BCD0-4007-98FD-C53DE61F29E2}"/>
              </a:ext>
            </a:extLst>
          </p:cNvPr>
          <p:cNvSpPr>
            <a:spLocks xmlns:a="http://schemas.openxmlformats.org/drawingml/2006/main" noGrp="1"/>
          </p:cNvSpPr>
          <p:nvPr/>
        </p:nvSpPr>
        <p:spPr>
          <a:xfrm xmlns:a="http://schemas.openxmlformats.org/drawingml/2006/main">
            <a:off x="9787509" y="4000500"/>
            <a:ext cx="66675"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DB61A54B-2784-4249-A1E0-0634C0BE58A9}"/>
              </a:ext>
            </a:extLst>
          </p:cNvPr>
          <p:cNvSpPr>
            <a:spLocks xmlns:a="http://schemas.openxmlformats.org/drawingml/2006/main" noGrp="1"/>
          </p:cNvSpPr>
          <p:nvPr/>
        </p:nvSpPr>
        <p:spPr>
          <a:xfrm xmlns:a="http://schemas.openxmlformats.org/drawingml/2006/main">
            <a:off x="10435209" y="42862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9560E550-EFD5-4D02-BDF4-42626ED7D680}"/>
              </a:ext>
            </a:extLst>
          </p:cNvPr>
          <p:cNvSpPr>
            <a:spLocks xmlns:a="http://schemas.openxmlformats.org/drawingml/2006/main" noGrp="1"/>
          </p:cNvSpPr>
          <p:nvPr/>
        </p:nvSpPr>
        <p:spPr>
          <a:xfrm xmlns:a="http://schemas.openxmlformats.org/drawingml/2006/main">
            <a:off x="10644759" y="4000500"/>
            <a:ext cx="76200"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D502D2A4-B40C-40FB-9B38-DC2D6A43A84E}"/>
              </a:ext>
            </a:extLst>
          </p:cNvPr>
          <p:cNvSpPr>
            <a:spLocks xmlns:a="http://schemas.openxmlformats.org/drawingml/2006/main" noGrp="1"/>
          </p:cNvSpPr>
          <p:nvPr/>
        </p:nvSpPr>
        <p:spPr>
          <a:xfrm xmlns:a="http://schemas.openxmlformats.org/drawingml/2006/main">
            <a:off x="11073384" y="4000500"/>
            <a:ext cx="76200"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CEA932C3-924D-4735-B5E4-AB4E5ACC4AEE}"/>
              </a:ext>
            </a:extLst>
          </p:cNvPr>
          <p:cNvSpPr>
            <a:spLocks xmlns:a="http://schemas.openxmlformats.org/drawingml/2006/main" noGrp="1"/>
          </p:cNvSpPr>
          <p:nvPr/>
        </p:nvSpPr>
        <p:spPr>
          <a:xfrm xmlns:a="http://schemas.openxmlformats.org/drawingml/2006/main">
            <a:off x="9358884" y="4362450"/>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D206B9B5-71C9-4FF4-8E00-E338C7C6004F}"/>
              </a:ext>
            </a:extLst>
          </p:cNvPr>
          <p:cNvSpPr>
            <a:spLocks xmlns:a="http://schemas.openxmlformats.org/drawingml/2006/main" noGrp="1"/>
          </p:cNvSpPr>
          <p:nvPr/>
        </p:nvSpPr>
        <p:spPr>
          <a:xfrm xmlns:a="http://schemas.openxmlformats.org/drawingml/2006/main">
            <a:off x="9930384" y="42862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F397E64F-C3BA-4D90-97F6-F629EFCBC2CE}"/>
              </a:ext>
            </a:extLst>
          </p:cNvPr>
          <p:cNvSpPr>
            <a:spLocks xmlns:a="http://schemas.openxmlformats.org/drawingml/2006/main" noGrp="1"/>
          </p:cNvSpPr>
          <p:nvPr/>
        </p:nvSpPr>
        <p:spPr>
          <a:xfrm xmlns:a="http://schemas.openxmlformats.org/drawingml/2006/main">
            <a:off x="10073259" y="42862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19ABE35A-741A-43AB-B877-8FC523CDC8AE}"/>
              </a:ext>
            </a:extLst>
          </p:cNvPr>
          <p:cNvSpPr>
            <a:spLocks xmlns:a="http://schemas.openxmlformats.org/drawingml/2006/main" noGrp="1"/>
          </p:cNvSpPr>
          <p:nvPr/>
        </p:nvSpPr>
        <p:spPr>
          <a:xfrm xmlns:a="http://schemas.openxmlformats.org/drawingml/2006/main">
            <a:off x="10359009" y="43624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5497BFBD-7202-4BCF-A999-F2BA5B528472}"/>
              </a:ext>
            </a:extLst>
          </p:cNvPr>
          <p:cNvSpPr>
            <a:spLocks xmlns:a="http://schemas.openxmlformats.org/drawingml/2006/main" noGrp="1"/>
          </p:cNvSpPr>
          <p:nvPr/>
        </p:nvSpPr>
        <p:spPr>
          <a:xfrm xmlns:a="http://schemas.openxmlformats.org/drawingml/2006/main">
            <a:off x="10501884" y="43624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1C7F7CE2-75D3-4B23-98FC-5EDF912D9666}"/>
              </a:ext>
            </a:extLst>
          </p:cNvPr>
          <p:cNvSpPr>
            <a:spLocks xmlns:a="http://schemas.openxmlformats.org/drawingml/2006/main" noGrp="1"/>
          </p:cNvSpPr>
          <p:nvPr/>
        </p:nvSpPr>
        <p:spPr>
          <a:xfrm xmlns:a="http://schemas.openxmlformats.org/drawingml/2006/main">
            <a:off x="10644759" y="4362450"/>
            <a:ext cx="5048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743A55EF-7A58-44CE-8355-0101FE3D43F9}"/>
              </a:ext>
            </a:extLst>
          </p:cNvPr>
          <p:cNvSpPr>
            <a:spLocks xmlns:a="http://schemas.openxmlformats.org/drawingml/2006/main" noGrp="1"/>
          </p:cNvSpPr>
          <p:nvPr/>
        </p:nvSpPr>
        <p:spPr>
          <a:xfrm xmlns:a="http://schemas.openxmlformats.org/drawingml/2006/main">
            <a:off x="10216134" y="436245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054955B1-5207-40A4-8E31-EB28893B4B33}"/>
              </a:ext>
            </a:extLst>
          </p:cNvPr>
          <p:cNvSpPr>
            <a:spLocks xmlns:a="http://schemas.openxmlformats.org/drawingml/2006/main" noGrp="1"/>
          </p:cNvSpPr>
          <p:nvPr/>
        </p:nvSpPr>
        <p:spPr>
          <a:xfrm xmlns:a="http://schemas.openxmlformats.org/drawingml/2006/main">
            <a:off x="10359009" y="44291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13DD8C98-366D-47AA-8C58-34E2FB4DB76A}"/>
              </a:ext>
            </a:extLst>
          </p:cNvPr>
          <p:cNvSpPr>
            <a:spLocks xmlns:a="http://schemas.openxmlformats.org/drawingml/2006/main" noGrp="1"/>
          </p:cNvSpPr>
          <p:nvPr/>
        </p:nvSpPr>
        <p:spPr>
          <a:xfrm xmlns:a="http://schemas.openxmlformats.org/drawingml/2006/main">
            <a:off x="9358884" y="4505325"/>
            <a:ext cx="3524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726F455F-70D3-480A-BE32-2786C6C70ECC}"/>
              </a:ext>
            </a:extLst>
          </p:cNvPr>
          <p:cNvSpPr>
            <a:spLocks xmlns:a="http://schemas.openxmlformats.org/drawingml/2006/main" noGrp="1"/>
          </p:cNvSpPr>
          <p:nvPr/>
        </p:nvSpPr>
        <p:spPr>
          <a:xfrm xmlns:a="http://schemas.openxmlformats.org/drawingml/2006/main">
            <a:off x="9787509" y="4505325"/>
            <a:ext cx="3524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6BB6CF2E-8CBB-4135-B0A9-18D5257C19F5}"/>
              </a:ext>
            </a:extLst>
          </p:cNvPr>
          <p:cNvSpPr>
            <a:spLocks xmlns:a="http://schemas.openxmlformats.org/drawingml/2006/main" noGrp="1"/>
          </p:cNvSpPr>
          <p:nvPr/>
        </p:nvSpPr>
        <p:spPr>
          <a:xfrm xmlns:a="http://schemas.openxmlformats.org/drawingml/2006/main">
            <a:off x="10216134" y="450532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B1564439-DD5D-4235-ABA8-C9C1666EDF34}"/>
              </a:ext>
            </a:extLst>
          </p:cNvPr>
          <p:cNvSpPr>
            <a:spLocks xmlns:a="http://schemas.openxmlformats.org/drawingml/2006/main" noGrp="1"/>
          </p:cNvSpPr>
          <p:nvPr/>
        </p:nvSpPr>
        <p:spPr>
          <a:xfrm xmlns:a="http://schemas.openxmlformats.org/drawingml/2006/main">
            <a:off x="10578084" y="45053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7211F6EE-F0DC-4A26-B3BE-1842B88E3CED}"/>
              </a:ext>
            </a:extLst>
          </p:cNvPr>
          <p:cNvSpPr>
            <a:spLocks xmlns:a="http://schemas.openxmlformats.org/drawingml/2006/main" noGrp="1"/>
          </p:cNvSpPr>
          <p:nvPr/>
        </p:nvSpPr>
        <p:spPr>
          <a:xfrm xmlns:a="http://schemas.openxmlformats.org/drawingml/2006/main">
            <a:off x="10863834" y="45053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FD39103B-729F-41B6-A040-0A89C998EF11}"/>
              </a:ext>
            </a:extLst>
          </p:cNvPr>
          <p:cNvSpPr>
            <a:spLocks xmlns:a="http://schemas.openxmlformats.org/drawingml/2006/main" noGrp="1"/>
          </p:cNvSpPr>
          <p:nvPr/>
        </p:nvSpPr>
        <p:spPr>
          <a:xfrm xmlns:a="http://schemas.openxmlformats.org/drawingml/2006/main">
            <a:off x="9425559" y="45720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45745CFA-F5FF-4104-856F-911A4D969DF3}"/>
              </a:ext>
            </a:extLst>
          </p:cNvPr>
          <p:cNvSpPr>
            <a:spLocks xmlns:a="http://schemas.openxmlformats.org/drawingml/2006/main" noGrp="1"/>
          </p:cNvSpPr>
          <p:nvPr/>
        </p:nvSpPr>
        <p:spPr>
          <a:xfrm xmlns:a="http://schemas.openxmlformats.org/drawingml/2006/main">
            <a:off x="9568434" y="45720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8457CF9A-66BD-4B98-86DA-23436F8CE4F5}"/>
              </a:ext>
            </a:extLst>
          </p:cNvPr>
          <p:cNvSpPr>
            <a:spLocks xmlns:a="http://schemas.openxmlformats.org/drawingml/2006/main" noGrp="1"/>
          </p:cNvSpPr>
          <p:nvPr/>
        </p:nvSpPr>
        <p:spPr>
          <a:xfrm xmlns:a="http://schemas.openxmlformats.org/drawingml/2006/main">
            <a:off x="9854184" y="4572000"/>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DC5244AA-8A44-486C-A4CC-066A901DD1E1}"/>
              </a:ext>
            </a:extLst>
          </p:cNvPr>
          <p:cNvSpPr>
            <a:spLocks xmlns:a="http://schemas.openxmlformats.org/drawingml/2006/main" noGrp="1"/>
          </p:cNvSpPr>
          <p:nvPr/>
        </p:nvSpPr>
        <p:spPr>
          <a:xfrm xmlns:a="http://schemas.openxmlformats.org/drawingml/2006/main">
            <a:off x="10139934" y="45720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3C498220-772D-41B0-896A-9AD1F55CAB55}"/>
              </a:ext>
            </a:extLst>
          </p:cNvPr>
          <p:cNvSpPr>
            <a:spLocks xmlns:a="http://schemas.openxmlformats.org/drawingml/2006/main" noGrp="1"/>
          </p:cNvSpPr>
          <p:nvPr/>
        </p:nvSpPr>
        <p:spPr>
          <a:xfrm xmlns:a="http://schemas.openxmlformats.org/drawingml/2006/main">
            <a:off x="10292334" y="4572000"/>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6D47C6CA-7421-48AC-9283-D6E77FC451B7}"/>
              </a:ext>
            </a:extLst>
          </p:cNvPr>
          <p:cNvSpPr>
            <a:spLocks xmlns:a="http://schemas.openxmlformats.org/drawingml/2006/main" noGrp="1"/>
          </p:cNvSpPr>
          <p:nvPr/>
        </p:nvSpPr>
        <p:spPr>
          <a:xfrm xmlns:a="http://schemas.openxmlformats.org/drawingml/2006/main">
            <a:off x="10501884" y="45720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9DD5470A-5483-496E-BB8B-C6CC93258CB3}"/>
              </a:ext>
            </a:extLst>
          </p:cNvPr>
          <p:cNvSpPr>
            <a:spLocks xmlns:a="http://schemas.openxmlformats.org/drawingml/2006/main" noGrp="1"/>
          </p:cNvSpPr>
          <p:nvPr/>
        </p:nvSpPr>
        <p:spPr>
          <a:xfrm xmlns:a="http://schemas.openxmlformats.org/drawingml/2006/main">
            <a:off x="10720959" y="450532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EEB4D72D-1968-4B23-AC35-DCB43CEF64AE}"/>
              </a:ext>
            </a:extLst>
          </p:cNvPr>
          <p:cNvSpPr>
            <a:spLocks xmlns:a="http://schemas.openxmlformats.org/drawingml/2006/main" noGrp="1"/>
          </p:cNvSpPr>
          <p:nvPr/>
        </p:nvSpPr>
        <p:spPr>
          <a:xfrm xmlns:a="http://schemas.openxmlformats.org/drawingml/2006/main">
            <a:off x="11006709" y="450532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4C1E30FF-9E5E-43B3-8F91-0FB4AD3281A9}"/>
              </a:ext>
            </a:extLst>
          </p:cNvPr>
          <p:cNvSpPr>
            <a:spLocks xmlns:a="http://schemas.openxmlformats.org/drawingml/2006/main" noGrp="1"/>
          </p:cNvSpPr>
          <p:nvPr/>
        </p:nvSpPr>
        <p:spPr>
          <a:xfrm xmlns:a="http://schemas.openxmlformats.org/drawingml/2006/main">
            <a:off x="9425559" y="4648200"/>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3C008DFD-FEAE-4E99-A11E-6CB393571C6F}"/>
              </a:ext>
            </a:extLst>
          </p:cNvPr>
          <p:cNvSpPr>
            <a:spLocks xmlns:a="http://schemas.openxmlformats.org/drawingml/2006/main" noGrp="1"/>
          </p:cNvSpPr>
          <p:nvPr/>
        </p:nvSpPr>
        <p:spPr>
          <a:xfrm xmlns:a="http://schemas.openxmlformats.org/drawingml/2006/main">
            <a:off x="9787509" y="46482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EEA64DA7-F60E-4848-B52F-B7070CC1550B}"/>
              </a:ext>
            </a:extLst>
          </p:cNvPr>
          <p:cNvSpPr>
            <a:spLocks xmlns:a="http://schemas.openxmlformats.org/drawingml/2006/main" noGrp="1"/>
          </p:cNvSpPr>
          <p:nvPr/>
        </p:nvSpPr>
        <p:spPr>
          <a:xfrm xmlns:a="http://schemas.openxmlformats.org/drawingml/2006/main">
            <a:off x="9997059" y="46482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AB342828-7CD9-42A0-9CC4-41875F19677C}"/>
              </a:ext>
            </a:extLst>
          </p:cNvPr>
          <p:cNvSpPr>
            <a:spLocks xmlns:a="http://schemas.openxmlformats.org/drawingml/2006/main" noGrp="1"/>
          </p:cNvSpPr>
          <p:nvPr/>
        </p:nvSpPr>
        <p:spPr>
          <a:xfrm xmlns:a="http://schemas.openxmlformats.org/drawingml/2006/main">
            <a:off x="10216134" y="46482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FA5F51C3-A9DA-444A-8BD2-4A0D4875B8B7}"/>
              </a:ext>
            </a:extLst>
          </p:cNvPr>
          <p:cNvSpPr>
            <a:spLocks xmlns:a="http://schemas.openxmlformats.org/drawingml/2006/main" noGrp="1"/>
          </p:cNvSpPr>
          <p:nvPr/>
        </p:nvSpPr>
        <p:spPr>
          <a:xfrm xmlns:a="http://schemas.openxmlformats.org/drawingml/2006/main">
            <a:off x="10435209" y="4648200"/>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7E5EF8D3-00D5-4D34-82BC-11ECC522AC8B}"/>
              </a:ext>
            </a:extLst>
          </p:cNvPr>
          <p:cNvSpPr>
            <a:spLocks xmlns:a="http://schemas.openxmlformats.org/drawingml/2006/main" noGrp="1"/>
          </p:cNvSpPr>
          <p:nvPr/>
        </p:nvSpPr>
        <p:spPr>
          <a:xfrm xmlns:a="http://schemas.openxmlformats.org/drawingml/2006/main">
            <a:off x="11006709" y="46482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A48824DA-581F-4060-A23A-0939133BEAFC}"/>
              </a:ext>
            </a:extLst>
          </p:cNvPr>
          <p:cNvSpPr>
            <a:spLocks xmlns:a="http://schemas.openxmlformats.org/drawingml/2006/main" noGrp="1"/>
          </p:cNvSpPr>
          <p:nvPr/>
        </p:nvSpPr>
        <p:spPr>
          <a:xfrm xmlns:a="http://schemas.openxmlformats.org/drawingml/2006/main">
            <a:off x="9425559"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FEE6E8C1-B8D6-4248-A08D-68F5FB4D6992}"/>
              </a:ext>
            </a:extLst>
          </p:cNvPr>
          <p:cNvSpPr>
            <a:spLocks xmlns:a="http://schemas.openxmlformats.org/drawingml/2006/main" noGrp="1"/>
          </p:cNvSpPr>
          <p:nvPr/>
        </p:nvSpPr>
        <p:spPr>
          <a:xfrm xmlns:a="http://schemas.openxmlformats.org/drawingml/2006/main">
            <a:off x="9568434"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6A3D8C28-AE8C-4797-AADF-5EF7F83AB197}"/>
              </a:ext>
            </a:extLst>
          </p:cNvPr>
          <p:cNvSpPr>
            <a:spLocks xmlns:a="http://schemas.openxmlformats.org/drawingml/2006/main" noGrp="1"/>
          </p:cNvSpPr>
          <p:nvPr/>
        </p:nvSpPr>
        <p:spPr>
          <a:xfrm xmlns:a="http://schemas.openxmlformats.org/drawingml/2006/main">
            <a:off x="9997059" y="47148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D894FFA7-3A60-4134-9695-EFA5175E68E2}"/>
              </a:ext>
            </a:extLst>
          </p:cNvPr>
          <p:cNvSpPr>
            <a:spLocks xmlns:a="http://schemas.openxmlformats.org/drawingml/2006/main" noGrp="1"/>
          </p:cNvSpPr>
          <p:nvPr/>
        </p:nvSpPr>
        <p:spPr>
          <a:xfrm xmlns:a="http://schemas.openxmlformats.org/drawingml/2006/main">
            <a:off x="10359009" y="4714875"/>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7CF2E4B6-65DD-4146-8426-65ECF8EDA170}"/>
              </a:ext>
            </a:extLst>
          </p:cNvPr>
          <p:cNvSpPr>
            <a:spLocks xmlns:a="http://schemas.openxmlformats.org/drawingml/2006/main" noGrp="1"/>
          </p:cNvSpPr>
          <p:nvPr/>
        </p:nvSpPr>
        <p:spPr>
          <a:xfrm xmlns:a="http://schemas.openxmlformats.org/drawingml/2006/main">
            <a:off x="10720959" y="4714875"/>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202480CB-726C-4845-A50B-373CFDA1BB32}"/>
              </a:ext>
            </a:extLst>
          </p:cNvPr>
          <p:cNvSpPr>
            <a:spLocks xmlns:a="http://schemas.openxmlformats.org/drawingml/2006/main" noGrp="1"/>
          </p:cNvSpPr>
          <p:nvPr/>
        </p:nvSpPr>
        <p:spPr>
          <a:xfrm xmlns:a="http://schemas.openxmlformats.org/drawingml/2006/main">
            <a:off x="11073384"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53C36209-BE8E-4B97-929C-666452258418}"/>
              </a:ext>
            </a:extLst>
          </p:cNvPr>
          <p:cNvSpPr>
            <a:spLocks xmlns:a="http://schemas.openxmlformats.org/drawingml/2006/main" noGrp="1"/>
          </p:cNvSpPr>
          <p:nvPr/>
        </p:nvSpPr>
        <p:spPr>
          <a:xfrm xmlns:a="http://schemas.openxmlformats.org/drawingml/2006/main">
            <a:off x="9568434" y="4791075"/>
            <a:ext cx="3619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E259D87D-4DAD-4D3C-8CEC-80695D96AB42}"/>
              </a:ext>
            </a:extLst>
          </p:cNvPr>
          <p:cNvSpPr>
            <a:spLocks xmlns:a="http://schemas.openxmlformats.org/drawingml/2006/main" noGrp="1"/>
          </p:cNvSpPr>
          <p:nvPr/>
        </p:nvSpPr>
        <p:spPr>
          <a:xfrm xmlns:a="http://schemas.openxmlformats.org/drawingml/2006/main">
            <a:off x="9997059" y="47910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F0B706BD-43D1-4C8D-A81C-D1326AF7CD73}"/>
              </a:ext>
            </a:extLst>
          </p:cNvPr>
          <p:cNvSpPr>
            <a:spLocks xmlns:a="http://schemas.openxmlformats.org/drawingml/2006/main" noGrp="1"/>
          </p:cNvSpPr>
          <p:nvPr/>
        </p:nvSpPr>
        <p:spPr>
          <a:xfrm xmlns:a="http://schemas.openxmlformats.org/drawingml/2006/main">
            <a:off x="10578084" y="4791075"/>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04B71C83-93AF-49A2-9498-09FC9DA62FFB}"/>
              </a:ext>
            </a:extLst>
          </p:cNvPr>
          <p:cNvSpPr>
            <a:spLocks xmlns:a="http://schemas.openxmlformats.org/drawingml/2006/main" noGrp="1"/>
          </p:cNvSpPr>
          <p:nvPr/>
        </p:nvSpPr>
        <p:spPr>
          <a:xfrm xmlns:a="http://schemas.openxmlformats.org/drawingml/2006/main">
            <a:off x="10930509" y="4791075"/>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E8E99010-07E0-4C30-B0DA-E2F1154142F3}"/>
              </a:ext>
            </a:extLst>
          </p:cNvPr>
          <p:cNvSpPr>
            <a:spLocks xmlns:a="http://schemas.openxmlformats.org/drawingml/2006/main" noGrp="1"/>
          </p:cNvSpPr>
          <p:nvPr/>
        </p:nvSpPr>
        <p:spPr>
          <a:xfrm xmlns:a="http://schemas.openxmlformats.org/drawingml/2006/main">
            <a:off x="9501759"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BE133979-7374-4568-815F-B2874FE8B959}"/>
              </a:ext>
            </a:extLst>
          </p:cNvPr>
          <p:cNvSpPr>
            <a:spLocks xmlns:a="http://schemas.openxmlformats.org/drawingml/2006/main" noGrp="1"/>
          </p:cNvSpPr>
          <p:nvPr/>
        </p:nvSpPr>
        <p:spPr>
          <a:xfrm xmlns:a="http://schemas.openxmlformats.org/drawingml/2006/main">
            <a:off x="9711309" y="48672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5D395A97-43CC-4319-B41A-DDDB52261936}"/>
              </a:ext>
            </a:extLst>
          </p:cNvPr>
          <p:cNvSpPr>
            <a:spLocks xmlns:a="http://schemas.openxmlformats.org/drawingml/2006/main" noGrp="1"/>
          </p:cNvSpPr>
          <p:nvPr/>
        </p:nvSpPr>
        <p:spPr>
          <a:xfrm xmlns:a="http://schemas.openxmlformats.org/drawingml/2006/main">
            <a:off x="9854184" y="48672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999B2AD3-1E99-4906-9967-3F00A35B1938}"/>
              </a:ext>
            </a:extLst>
          </p:cNvPr>
          <p:cNvSpPr>
            <a:spLocks xmlns:a="http://schemas.openxmlformats.org/drawingml/2006/main" noGrp="1"/>
          </p:cNvSpPr>
          <p:nvPr/>
        </p:nvSpPr>
        <p:spPr>
          <a:xfrm xmlns:a="http://schemas.openxmlformats.org/drawingml/2006/main">
            <a:off x="10073259"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B41A40E4-57D9-47D0-A4F2-17FB636E95F7}"/>
              </a:ext>
            </a:extLst>
          </p:cNvPr>
          <p:cNvSpPr>
            <a:spLocks xmlns:a="http://schemas.openxmlformats.org/drawingml/2006/main" noGrp="1"/>
          </p:cNvSpPr>
          <p:nvPr/>
        </p:nvSpPr>
        <p:spPr>
          <a:xfrm xmlns:a="http://schemas.openxmlformats.org/drawingml/2006/main">
            <a:off x="10292334" y="479107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CEE1F7F4-1E83-481D-AF32-D3B1BCA9967D}"/>
              </a:ext>
            </a:extLst>
          </p:cNvPr>
          <p:cNvSpPr>
            <a:spLocks xmlns:a="http://schemas.openxmlformats.org/drawingml/2006/main" noGrp="1"/>
          </p:cNvSpPr>
          <p:nvPr/>
        </p:nvSpPr>
        <p:spPr>
          <a:xfrm xmlns:a="http://schemas.openxmlformats.org/drawingml/2006/main">
            <a:off x="10501884"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CBA95D12-7511-4A23-BCAA-27A2DF94B45E}"/>
              </a:ext>
            </a:extLst>
          </p:cNvPr>
          <p:cNvSpPr>
            <a:spLocks xmlns:a="http://schemas.openxmlformats.org/drawingml/2006/main" noGrp="1"/>
          </p:cNvSpPr>
          <p:nvPr/>
        </p:nvSpPr>
        <p:spPr>
          <a:xfrm xmlns:a="http://schemas.openxmlformats.org/drawingml/2006/main">
            <a:off x="10720959"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5DA030E7-BF35-4138-A2B7-A5D49CD5ACC6}"/>
              </a:ext>
            </a:extLst>
          </p:cNvPr>
          <p:cNvSpPr>
            <a:spLocks xmlns:a="http://schemas.openxmlformats.org/drawingml/2006/main" noGrp="1"/>
          </p:cNvSpPr>
          <p:nvPr/>
        </p:nvSpPr>
        <p:spPr>
          <a:xfrm xmlns:a="http://schemas.openxmlformats.org/drawingml/2006/main">
            <a:off x="10863834"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E252D015-24ED-46A5-874A-C475EE432EBA}"/>
              </a:ext>
            </a:extLst>
          </p:cNvPr>
          <p:cNvSpPr>
            <a:spLocks xmlns:a="http://schemas.openxmlformats.org/drawingml/2006/main" noGrp="1"/>
          </p:cNvSpPr>
          <p:nvPr/>
        </p:nvSpPr>
        <p:spPr>
          <a:xfrm xmlns:a="http://schemas.openxmlformats.org/drawingml/2006/main">
            <a:off x="11006709"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861C7836-16EC-47A5-A10C-BC7C4228FE05}"/>
              </a:ext>
            </a:extLst>
          </p:cNvPr>
          <p:cNvSpPr>
            <a:spLocks xmlns:a="http://schemas.openxmlformats.org/drawingml/2006/main" noGrp="1"/>
          </p:cNvSpPr>
          <p:nvPr/>
        </p:nvSpPr>
        <p:spPr>
          <a:xfrm xmlns:a="http://schemas.openxmlformats.org/drawingml/2006/main">
            <a:off x="9568434"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70300F7A-1DAA-4DD7-98CE-E5AB6EE9C4C5}"/>
              </a:ext>
            </a:extLst>
          </p:cNvPr>
          <p:cNvSpPr>
            <a:spLocks xmlns:a="http://schemas.openxmlformats.org/drawingml/2006/main" noGrp="1"/>
          </p:cNvSpPr>
          <p:nvPr/>
        </p:nvSpPr>
        <p:spPr>
          <a:xfrm xmlns:a="http://schemas.openxmlformats.org/drawingml/2006/main">
            <a:off x="978750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E7BAAC25-67CE-431F-80B5-FBAE75820EC9}"/>
              </a:ext>
            </a:extLst>
          </p:cNvPr>
          <p:cNvSpPr>
            <a:spLocks xmlns:a="http://schemas.openxmlformats.org/drawingml/2006/main" noGrp="1"/>
          </p:cNvSpPr>
          <p:nvPr/>
        </p:nvSpPr>
        <p:spPr>
          <a:xfrm xmlns:a="http://schemas.openxmlformats.org/drawingml/2006/main">
            <a:off x="999705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7B111A3F-415B-40E2-832A-D5962B041B4A}"/>
              </a:ext>
            </a:extLst>
          </p:cNvPr>
          <p:cNvSpPr>
            <a:spLocks xmlns:a="http://schemas.openxmlformats.org/drawingml/2006/main" noGrp="1"/>
          </p:cNvSpPr>
          <p:nvPr/>
        </p:nvSpPr>
        <p:spPr>
          <a:xfrm xmlns:a="http://schemas.openxmlformats.org/drawingml/2006/main">
            <a:off x="10292334" y="4933950"/>
            <a:ext cx="6381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95A99FDC-5729-4BAC-AB9A-EA456DEF2EA4}"/>
              </a:ext>
            </a:extLst>
          </p:cNvPr>
          <p:cNvSpPr>
            <a:spLocks xmlns:a="http://schemas.openxmlformats.org/drawingml/2006/main" noGrp="1"/>
          </p:cNvSpPr>
          <p:nvPr/>
        </p:nvSpPr>
        <p:spPr>
          <a:xfrm xmlns:a="http://schemas.openxmlformats.org/drawingml/2006/main">
            <a:off x="1100670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8BF9F022-7FB1-445C-ACC2-D399621A6E13}"/>
              </a:ext>
            </a:extLst>
          </p:cNvPr>
          <p:cNvSpPr>
            <a:spLocks xmlns:a="http://schemas.openxmlformats.org/drawingml/2006/main" noGrp="1"/>
          </p:cNvSpPr>
          <p:nvPr/>
        </p:nvSpPr>
        <p:spPr>
          <a:xfrm xmlns:a="http://schemas.openxmlformats.org/drawingml/2006/main">
            <a:off x="9644634"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4B5F69D8-F5BE-4C7F-95F9-30D1242E3A17}"/>
              </a:ext>
            </a:extLst>
          </p:cNvPr>
          <p:cNvSpPr>
            <a:spLocks xmlns:a="http://schemas.openxmlformats.org/drawingml/2006/main" noGrp="1"/>
          </p:cNvSpPr>
          <p:nvPr/>
        </p:nvSpPr>
        <p:spPr>
          <a:xfrm xmlns:a="http://schemas.openxmlformats.org/drawingml/2006/main">
            <a:off x="9997059" y="5010150"/>
            <a:ext cx="2952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A95D8FD2-6012-48C7-903B-E676E1F68814}"/>
              </a:ext>
            </a:extLst>
          </p:cNvPr>
          <p:cNvSpPr>
            <a:spLocks xmlns:a="http://schemas.openxmlformats.org/drawingml/2006/main" noGrp="1"/>
          </p:cNvSpPr>
          <p:nvPr/>
        </p:nvSpPr>
        <p:spPr>
          <a:xfrm xmlns:a="http://schemas.openxmlformats.org/drawingml/2006/main">
            <a:off x="10501884"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FF644AFA-1900-4DF5-9E4B-D29B1CAA3C08}"/>
              </a:ext>
            </a:extLst>
          </p:cNvPr>
          <p:cNvSpPr>
            <a:spLocks xmlns:a="http://schemas.openxmlformats.org/drawingml/2006/main" noGrp="1"/>
          </p:cNvSpPr>
          <p:nvPr/>
        </p:nvSpPr>
        <p:spPr>
          <a:xfrm xmlns:a="http://schemas.openxmlformats.org/drawingml/2006/main">
            <a:off x="10720959"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97912FB7-8CDA-42BB-918D-BED451C90E50}"/>
              </a:ext>
            </a:extLst>
          </p:cNvPr>
          <p:cNvSpPr>
            <a:spLocks xmlns:a="http://schemas.openxmlformats.org/drawingml/2006/main" noGrp="1"/>
          </p:cNvSpPr>
          <p:nvPr/>
        </p:nvSpPr>
        <p:spPr>
          <a:xfrm xmlns:a="http://schemas.openxmlformats.org/drawingml/2006/main">
            <a:off x="11073384" y="50101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B62EBD77-5581-4B5F-A812-AF8DA45383C6}"/>
              </a:ext>
            </a:extLst>
          </p:cNvPr>
          <p:cNvSpPr>
            <a:spLocks xmlns:a="http://schemas.openxmlformats.org/drawingml/2006/main" noGrp="1"/>
          </p:cNvSpPr>
          <p:nvPr/>
        </p:nvSpPr>
        <p:spPr>
          <a:xfrm xmlns:a="http://schemas.openxmlformats.org/drawingml/2006/main">
            <a:off x="9358884" y="4867275"/>
            <a:ext cx="66675" cy="2857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DC45A2A8-74B8-4675-849C-C9D97879D8C0}"/>
              </a:ext>
            </a:extLst>
          </p:cNvPr>
          <p:cNvSpPr>
            <a:spLocks xmlns:a="http://schemas.openxmlformats.org/drawingml/2006/main" noGrp="1"/>
          </p:cNvSpPr>
          <p:nvPr/>
        </p:nvSpPr>
        <p:spPr>
          <a:xfrm xmlns:a="http://schemas.openxmlformats.org/drawingml/2006/main">
            <a:off x="9501759" y="5076825"/>
            <a:ext cx="42862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8BF76EB3-5B2D-4CFD-80E3-6D216DA5AAA9}"/>
              </a:ext>
            </a:extLst>
          </p:cNvPr>
          <p:cNvSpPr>
            <a:spLocks xmlns:a="http://schemas.openxmlformats.org/drawingml/2006/main" noGrp="1"/>
          </p:cNvSpPr>
          <p:nvPr/>
        </p:nvSpPr>
        <p:spPr>
          <a:xfrm xmlns:a="http://schemas.openxmlformats.org/drawingml/2006/main">
            <a:off x="9997059" y="50768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6D1E7DE6-9032-4364-B188-428C38ADE778}"/>
              </a:ext>
            </a:extLst>
          </p:cNvPr>
          <p:cNvSpPr>
            <a:spLocks xmlns:a="http://schemas.openxmlformats.org/drawingml/2006/main" noGrp="1"/>
          </p:cNvSpPr>
          <p:nvPr/>
        </p:nvSpPr>
        <p:spPr>
          <a:xfrm xmlns:a="http://schemas.openxmlformats.org/drawingml/2006/main">
            <a:off x="10292334" y="50768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4D541613-1908-402E-AE49-1BEEC7EAFA07}"/>
              </a:ext>
            </a:extLst>
          </p:cNvPr>
          <p:cNvSpPr>
            <a:spLocks xmlns:a="http://schemas.openxmlformats.org/drawingml/2006/main" noGrp="1"/>
          </p:cNvSpPr>
          <p:nvPr/>
        </p:nvSpPr>
        <p:spPr>
          <a:xfrm xmlns:a="http://schemas.openxmlformats.org/drawingml/2006/main">
            <a:off x="10501884" y="5076825"/>
            <a:ext cx="3619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BF92B88D-9DB7-4133-B156-47B773416071}"/>
              </a:ext>
            </a:extLst>
          </p:cNvPr>
          <p:cNvSpPr>
            <a:spLocks xmlns:a="http://schemas.openxmlformats.org/drawingml/2006/main" noGrp="1"/>
          </p:cNvSpPr>
          <p:nvPr/>
        </p:nvSpPr>
        <p:spPr>
          <a:xfrm xmlns:a="http://schemas.openxmlformats.org/drawingml/2006/main">
            <a:off x="10930509" y="507682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3CC444F8-C037-410F-9BE1-99609C1F7C2F}"/>
              </a:ext>
            </a:extLst>
          </p:cNvPr>
          <p:cNvSpPr>
            <a:spLocks xmlns:a="http://schemas.openxmlformats.org/drawingml/2006/main" noGrp="1"/>
          </p:cNvSpPr>
          <p:nvPr/>
        </p:nvSpPr>
        <p:spPr>
          <a:xfrm xmlns:a="http://schemas.openxmlformats.org/drawingml/2006/main">
            <a:off x="9930384" y="51530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88862D20-9E38-4F01-9AE7-7018E77C913D}"/>
              </a:ext>
            </a:extLst>
          </p:cNvPr>
          <p:cNvSpPr>
            <a:spLocks xmlns:a="http://schemas.openxmlformats.org/drawingml/2006/main" noGrp="1"/>
          </p:cNvSpPr>
          <p:nvPr/>
        </p:nvSpPr>
        <p:spPr>
          <a:xfrm xmlns:a="http://schemas.openxmlformats.org/drawingml/2006/main">
            <a:off x="10073259"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2B808244-19DE-452A-8535-61F24BA2E7C5}"/>
              </a:ext>
            </a:extLst>
          </p:cNvPr>
          <p:cNvSpPr>
            <a:spLocks xmlns:a="http://schemas.openxmlformats.org/drawingml/2006/main" noGrp="1"/>
          </p:cNvSpPr>
          <p:nvPr/>
        </p:nvSpPr>
        <p:spPr>
          <a:xfrm xmlns:a="http://schemas.openxmlformats.org/drawingml/2006/main">
            <a:off x="10435209"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24600779-2EB2-4AFE-89C1-320D3E7EF1A0}"/>
              </a:ext>
            </a:extLst>
          </p:cNvPr>
          <p:cNvSpPr>
            <a:spLocks xmlns:a="http://schemas.openxmlformats.org/drawingml/2006/main" noGrp="1"/>
          </p:cNvSpPr>
          <p:nvPr/>
        </p:nvSpPr>
        <p:spPr>
          <a:xfrm xmlns:a="http://schemas.openxmlformats.org/drawingml/2006/main">
            <a:off x="10787634"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8E07B483-5F3A-49B7-BA29-65511DACDCB9}"/>
              </a:ext>
            </a:extLst>
          </p:cNvPr>
          <p:cNvSpPr>
            <a:spLocks xmlns:a="http://schemas.openxmlformats.org/drawingml/2006/main" noGrp="1"/>
          </p:cNvSpPr>
          <p:nvPr/>
        </p:nvSpPr>
        <p:spPr>
          <a:xfrm xmlns:a="http://schemas.openxmlformats.org/drawingml/2006/main">
            <a:off x="9358884" y="5219700"/>
            <a:ext cx="4953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46DBBF06-885F-460E-805B-8F5DD516F4B9}"/>
              </a:ext>
            </a:extLst>
          </p:cNvPr>
          <p:cNvSpPr>
            <a:spLocks xmlns:a="http://schemas.openxmlformats.org/drawingml/2006/main" noGrp="1"/>
          </p:cNvSpPr>
          <p:nvPr/>
        </p:nvSpPr>
        <p:spPr>
          <a:xfrm xmlns:a="http://schemas.openxmlformats.org/drawingml/2006/main">
            <a:off x="9930384" y="5219700"/>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A54BB3ED-3446-4BFA-811D-80684C724F15}"/>
              </a:ext>
            </a:extLst>
          </p:cNvPr>
          <p:cNvSpPr>
            <a:spLocks xmlns:a="http://schemas.openxmlformats.org/drawingml/2006/main" noGrp="1"/>
          </p:cNvSpPr>
          <p:nvPr/>
        </p:nvSpPr>
        <p:spPr>
          <a:xfrm xmlns:a="http://schemas.openxmlformats.org/drawingml/2006/main">
            <a:off x="10292334" y="5219700"/>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9C88C7E2-3EFE-43E5-992B-6A4A0ABAEE1C}"/>
              </a:ext>
            </a:extLst>
          </p:cNvPr>
          <p:cNvSpPr>
            <a:spLocks xmlns:a="http://schemas.openxmlformats.org/drawingml/2006/main" noGrp="1"/>
          </p:cNvSpPr>
          <p:nvPr/>
        </p:nvSpPr>
        <p:spPr>
          <a:xfrm xmlns:a="http://schemas.openxmlformats.org/drawingml/2006/main">
            <a:off x="10644759" y="52197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6D84DE34-5584-436E-959A-FEC60A997F42}"/>
              </a:ext>
            </a:extLst>
          </p:cNvPr>
          <p:cNvSpPr>
            <a:spLocks xmlns:a="http://schemas.openxmlformats.org/drawingml/2006/main" noGrp="1"/>
          </p:cNvSpPr>
          <p:nvPr/>
        </p:nvSpPr>
        <p:spPr>
          <a:xfrm xmlns:a="http://schemas.openxmlformats.org/drawingml/2006/main">
            <a:off x="10787634" y="52197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B36C0431-C4C4-496B-90DF-CEAA0EAC4244}"/>
              </a:ext>
            </a:extLst>
          </p:cNvPr>
          <p:cNvSpPr>
            <a:spLocks xmlns:a="http://schemas.openxmlformats.org/drawingml/2006/main" noGrp="1"/>
          </p:cNvSpPr>
          <p:nvPr/>
        </p:nvSpPr>
        <p:spPr>
          <a:xfrm xmlns:a="http://schemas.openxmlformats.org/drawingml/2006/main">
            <a:off x="10930509" y="5219700"/>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8BC4AEF3-F03A-4372-AF4E-83B1B706DEDF}"/>
              </a:ext>
            </a:extLst>
          </p:cNvPr>
          <p:cNvSpPr>
            <a:spLocks xmlns:a="http://schemas.openxmlformats.org/drawingml/2006/main" noGrp="1"/>
          </p:cNvSpPr>
          <p:nvPr/>
        </p:nvSpPr>
        <p:spPr>
          <a:xfrm xmlns:a="http://schemas.openxmlformats.org/drawingml/2006/main">
            <a:off x="10139934" y="52959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2C2E3A99-F929-40F8-A78C-28B684BCBB68}"/>
              </a:ext>
            </a:extLst>
          </p:cNvPr>
          <p:cNvSpPr>
            <a:spLocks xmlns:a="http://schemas.openxmlformats.org/drawingml/2006/main" noGrp="1"/>
          </p:cNvSpPr>
          <p:nvPr/>
        </p:nvSpPr>
        <p:spPr>
          <a:xfrm xmlns:a="http://schemas.openxmlformats.org/drawingml/2006/main">
            <a:off x="10359009" y="52959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5D26F2EC-1575-4F25-842C-243013FF1E63}"/>
              </a:ext>
            </a:extLst>
          </p:cNvPr>
          <p:cNvSpPr>
            <a:spLocks xmlns:a="http://schemas.openxmlformats.org/drawingml/2006/main" noGrp="1"/>
          </p:cNvSpPr>
          <p:nvPr/>
        </p:nvSpPr>
        <p:spPr>
          <a:xfrm xmlns:a="http://schemas.openxmlformats.org/drawingml/2006/main">
            <a:off x="10501884" y="521970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997A1DC3-154F-4016-A6E1-7738C733FB57}"/>
              </a:ext>
            </a:extLst>
          </p:cNvPr>
          <p:cNvSpPr>
            <a:spLocks xmlns:a="http://schemas.openxmlformats.org/drawingml/2006/main" noGrp="1"/>
          </p:cNvSpPr>
          <p:nvPr/>
        </p:nvSpPr>
        <p:spPr>
          <a:xfrm xmlns:a="http://schemas.openxmlformats.org/drawingml/2006/main">
            <a:off x="10787634" y="52959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C68EAA4A-B057-4CD8-8180-AAFA22F0B8EF}"/>
              </a:ext>
            </a:extLst>
          </p:cNvPr>
          <p:cNvSpPr>
            <a:spLocks xmlns:a="http://schemas.openxmlformats.org/drawingml/2006/main" noGrp="1"/>
          </p:cNvSpPr>
          <p:nvPr/>
        </p:nvSpPr>
        <p:spPr>
          <a:xfrm xmlns:a="http://schemas.openxmlformats.org/drawingml/2006/main">
            <a:off x="10073259" y="5362575"/>
            <a:ext cx="7905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51FA5918-1BCC-4EFB-938C-8B195D711DA2}"/>
              </a:ext>
            </a:extLst>
          </p:cNvPr>
          <p:cNvSpPr>
            <a:spLocks xmlns:a="http://schemas.openxmlformats.org/drawingml/2006/main" noGrp="1"/>
          </p:cNvSpPr>
          <p:nvPr/>
        </p:nvSpPr>
        <p:spPr>
          <a:xfrm xmlns:a="http://schemas.openxmlformats.org/drawingml/2006/main">
            <a:off x="10930509" y="53625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963D81AA-A979-4347-B505-CD1F32095083}"/>
              </a:ext>
            </a:extLst>
          </p:cNvPr>
          <p:cNvSpPr>
            <a:spLocks xmlns:a="http://schemas.openxmlformats.org/drawingml/2006/main" noGrp="1"/>
          </p:cNvSpPr>
          <p:nvPr/>
        </p:nvSpPr>
        <p:spPr>
          <a:xfrm xmlns:a="http://schemas.openxmlformats.org/drawingml/2006/main">
            <a:off x="9930384" y="536257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9C1FDD24-BB7C-4EE6-98E3-3F648F89291F}"/>
              </a:ext>
            </a:extLst>
          </p:cNvPr>
          <p:cNvSpPr>
            <a:spLocks xmlns:a="http://schemas.openxmlformats.org/drawingml/2006/main" noGrp="1"/>
          </p:cNvSpPr>
          <p:nvPr/>
        </p:nvSpPr>
        <p:spPr>
          <a:xfrm xmlns:a="http://schemas.openxmlformats.org/drawingml/2006/main">
            <a:off x="10139934" y="543877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C26EE374-B71B-43F5-97EF-A503B7340D5D}"/>
              </a:ext>
            </a:extLst>
          </p:cNvPr>
          <p:cNvSpPr>
            <a:spLocks xmlns:a="http://schemas.openxmlformats.org/drawingml/2006/main" noGrp="1"/>
          </p:cNvSpPr>
          <p:nvPr/>
        </p:nvSpPr>
        <p:spPr>
          <a:xfrm xmlns:a="http://schemas.openxmlformats.org/drawingml/2006/main">
            <a:off x="10435209" y="54387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E5E1340D-58EE-4326-845F-5B26E4236199}"/>
              </a:ext>
            </a:extLst>
          </p:cNvPr>
          <p:cNvSpPr>
            <a:spLocks xmlns:a="http://schemas.openxmlformats.org/drawingml/2006/main" noGrp="1"/>
          </p:cNvSpPr>
          <p:nvPr/>
        </p:nvSpPr>
        <p:spPr>
          <a:xfrm xmlns:a="http://schemas.openxmlformats.org/drawingml/2006/main">
            <a:off x="10644759" y="54387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092E8163-D974-4222-9500-290E7DE0D791}"/>
              </a:ext>
            </a:extLst>
          </p:cNvPr>
          <p:cNvSpPr>
            <a:spLocks xmlns:a="http://schemas.openxmlformats.org/drawingml/2006/main" noGrp="1"/>
          </p:cNvSpPr>
          <p:nvPr/>
        </p:nvSpPr>
        <p:spPr>
          <a:xfrm xmlns:a="http://schemas.openxmlformats.org/drawingml/2006/main">
            <a:off x="10787634" y="5438775"/>
            <a:ext cx="3619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C08AA349-02F3-4365-AE7E-CEF26CCA33F4}"/>
              </a:ext>
            </a:extLst>
          </p:cNvPr>
          <p:cNvSpPr>
            <a:spLocks xmlns:a="http://schemas.openxmlformats.org/drawingml/2006/main" noGrp="1"/>
          </p:cNvSpPr>
          <p:nvPr/>
        </p:nvSpPr>
        <p:spPr>
          <a:xfrm xmlns:a="http://schemas.openxmlformats.org/drawingml/2006/main">
            <a:off x="9501759" y="5362575"/>
            <a:ext cx="209550" cy="2190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CE077861-B6F3-46E6-BAB0-3CB0D36A2FE5}"/>
              </a:ext>
            </a:extLst>
          </p:cNvPr>
          <p:cNvSpPr>
            <a:spLocks xmlns:a="http://schemas.openxmlformats.org/drawingml/2006/main" noGrp="1"/>
          </p:cNvSpPr>
          <p:nvPr/>
        </p:nvSpPr>
        <p:spPr>
          <a:xfrm xmlns:a="http://schemas.openxmlformats.org/drawingml/2006/main">
            <a:off x="9930384" y="55054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9EC87B39-3D4A-42DA-904F-15AF979D84BD}"/>
              </a:ext>
            </a:extLst>
          </p:cNvPr>
          <p:cNvSpPr>
            <a:spLocks xmlns:a="http://schemas.openxmlformats.org/drawingml/2006/main" noGrp="1"/>
          </p:cNvSpPr>
          <p:nvPr/>
        </p:nvSpPr>
        <p:spPr>
          <a:xfrm xmlns:a="http://schemas.openxmlformats.org/drawingml/2006/main">
            <a:off x="10292334" y="5505450"/>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0CCD4645-5FF0-4D81-93C8-22D21E760ACA}"/>
              </a:ext>
            </a:extLst>
          </p:cNvPr>
          <p:cNvSpPr>
            <a:spLocks xmlns:a="http://schemas.openxmlformats.org/drawingml/2006/main" noGrp="1"/>
          </p:cNvSpPr>
          <p:nvPr/>
        </p:nvSpPr>
        <p:spPr>
          <a:xfrm xmlns:a="http://schemas.openxmlformats.org/drawingml/2006/main">
            <a:off x="10863834" y="55054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EEFE7291-4C98-469B-8E35-ABF77816264F}"/>
              </a:ext>
            </a:extLst>
          </p:cNvPr>
          <p:cNvSpPr>
            <a:spLocks xmlns:a="http://schemas.openxmlformats.org/drawingml/2006/main" noGrp="1"/>
          </p:cNvSpPr>
          <p:nvPr/>
        </p:nvSpPr>
        <p:spPr>
          <a:xfrm xmlns:a="http://schemas.openxmlformats.org/drawingml/2006/main">
            <a:off x="9358884" y="5295900"/>
            <a:ext cx="66675" cy="35242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18912B4A-ABCA-45BA-A45A-6B541F6AA349}"/>
              </a:ext>
            </a:extLst>
          </p:cNvPr>
          <p:cNvSpPr>
            <a:spLocks xmlns:a="http://schemas.openxmlformats.org/drawingml/2006/main" noGrp="1"/>
          </p:cNvSpPr>
          <p:nvPr/>
        </p:nvSpPr>
        <p:spPr>
          <a:xfrm xmlns:a="http://schemas.openxmlformats.org/drawingml/2006/main">
            <a:off x="9787509" y="5295900"/>
            <a:ext cx="66675" cy="35242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8464F06A-524C-47AC-9823-56C9E7411588}"/>
              </a:ext>
            </a:extLst>
          </p:cNvPr>
          <p:cNvSpPr>
            <a:spLocks xmlns:a="http://schemas.openxmlformats.org/drawingml/2006/main" noGrp="1"/>
          </p:cNvSpPr>
          <p:nvPr/>
        </p:nvSpPr>
        <p:spPr>
          <a:xfrm xmlns:a="http://schemas.openxmlformats.org/drawingml/2006/main">
            <a:off x="10073259" y="5581650"/>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2D76474D-91B4-43DC-AB70-291521DA989B}"/>
              </a:ext>
            </a:extLst>
          </p:cNvPr>
          <p:cNvSpPr>
            <a:spLocks xmlns:a="http://schemas.openxmlformats.org/drawingml/2006/main" noGrp="1"/>
          </p:cNvSpPr>
          <p:nvPr/>
        </p:nvSpPr>
        <p:spPr>
          <a:xfrm xmlns:a="http://schemas.openxmlformats.org/drawingml/2006/main">
            <a:off x="10359009" y="5581650"/>
            <a:ext cx="2857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5ADAE171-BD21-4C32-9926-030DA42766F8}"/>
              </a:ext>
            </a:extLst>
          </p:cNvPr>
          <p:cNvSpPr>
            <a:spLocks xmlns:a="http://schemas.openxmlformats.org/drawingml/2006/main" noGrp="1"/>
          </p:cNvSpPr>
          <p:nvPr/>
        </p:nvSpPr>
        <p:spPr>
          <a:xfrm xmlns:a="http://schemas.openxmlformats.org/drawingml/2006/main">
            <a:off x="10720959" y="5581650"/>
            <a:ext cx="2095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ADD64EAF-FF1D-446F-BE8D-9BE5E7192FF3}"/>
              </a:ext>
            </a:extLst>
          </p:cNvPr>
          <p:cNvSpPr>
            <a:spLocks xmlns:a="http://schemas.openxmlformats.org/drawingml/2006/main" noGrp="1"/>
          </p:cNvSpPr>
          <p:nvPr/>
        </p:nvSpPr>
        <p:spPr>
          <a:xfrm xmlns:a="http://schemas.openxmlformats.org/drawingml/2006/main">
            <a:off x="11073384" y="550545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D916E333-F484-41A9-9B84-08D0862A2920}"/>
              </a:ext>
            </a:extLst>
          </p:cNvPr>
          <p:cNvSpPr>
            <a:spLocks xmlns:a="http://schemas.openxmlformats.org/drawingml/2006/main" noGrp="1"/>
          </p:cNvSpPr>
          <p:nvPr/>
        </p:nvSpPr>
        <p:spPr>
          <a:xfrm xmlns:a="http://schemas.openxmlformats.org/drawingml/2006/main">
            <a:off x="9358884" y="5648325"/>
            <a:ext cx="4953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56BDF752-400C-496E-98BB-82712999B5DC}"/>
              </a:ext>
            </a:extLst>
          </p:cNvPr>
          <p:cNvSpPr>
            <a:spLocks xmlns:a="http://schemas.openxmlformats.org/drawingml/2006/main" noGrp="1"/>
          </p:cNvSpPr>
          <p:nvPr/>
        </p:nvSpPr>
        <p:spPr>
          <a:xfrm xmlns:a="http://schemas.openxmlformats.org/drawingml/2006/main">
            <a:off x="9930384" y="55816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8D1E07A6-3548-404A-911B-AE0D1ED34342}"/>
              </a:ext>
            </a:extLst>
          </p:cNvPr>
          <p:cNvSpPr>
            <a:spLocks xmlns:a="http://schemas.openxmlformats.org/drawingml/2006/main" noGrp="1"/>
          </p:cNvSpPr>
          <p:nvPr/>
        </p:nvSpPr>
        <p:spPr>
          <a:xfrm xmlns:a="http://schemas.openxmlformats.org/drawingml/2006/main">
            <a:off x="10139934" y="5648325"/>
            <a:ext cx="2952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65D9542B-63A8-4E5C-866C-1648FD6613D9}"/>
              </a:ext>
            </a:extLst>
          </p:cNvPr>
          <p:cNvSpPr>
            <a:spLocks xmlns:a="http://schemas.openxmlformats.org/drawingml/2006/main" noGrp="1"/>
          </p:cNvSpPr>
          <p:nvPr/>
        </p:nvSpPr>
        <p:spPr>
          <a:xfrm xmlns:a="http://schemas.openxmlformats.org/drawingml/2006/main">
            <a:off x="10720959" y="5648325"/>
            <a:ext cx="42862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29833C7E-5E99-4229-A122-51EED42DB3A5}"/>
              </a:ext>
            </a:extLst>
          </p:cNvPr>
          <p:cNvSpPr>
            <a:spLocks xmlns:a="http://schemas.openxmlformats.org/drawingml/2006/main" noGrp="1"/>
          </p:cNvSpPr>
          <p:nvPr/>
        </p:nvSpPr>
        <p:spPr>
          <a:xfrm xmlns:a="http://schemas.openxmlformats.org/drawingml/2006/main">
            <a:off x="9358884" y="3933825"/>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BB37A181-D39A-4D5E-A4F2-218538CA02A4}"/>
              </a:ext>
            </a:extLst>
          </p:cNvPr>
          <p:cNvSpPr>
            <a:spLocks xmlns:a="http://schemas.openxmlformats.org/drawingml/2006/main" noGrp="1"/>
          </p:cNvSpPr>
          <p:nvPr/>
        </p:nvSpPr>
        <p:spPr>
          <a:xfrm xmlns:a="http://schemas.openxmlformats.org/drawingml/2006/main">
            <a:off x="9997059" y="393382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67C19BEE-64F3-4386-8CF0-AE54CE7BEBDB}"/>
              </a:ext>
            </a:extLst>
          </p:cNvPr>
          <p:cNvSpPr>
            <a:spLocks xmlns:a="http://schemas.openxmlformats.org/drawingml/2006/main" noGrp="1"/>
          </p:cNvSpPr>
          <p:nvPr/>
        </p:nvSpPr>
        <p:spPr>
          <a:xfrm xmlns:a="http://schemas.openxmlformats.org/drawingml/2006/main">
            <a:off x="10359009" y="393382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72945CC1-5A92-413E-A099-FE139F3EE6CB}"/>
              </a:ext>
            </a:extLst>
          </p:cNvPr>
          <p:cNvSpPr>
            <a:spLocks xmlns:a="http://schemas.openxmlformats.org/drawingml/2006/main" noGrp="1"/>
          </p:cNvSpPr>
          <p:nvPr/>
        </p:nvSpPr>
        <p:spPr>
          <a:xfrm xmlns:a="http://schemas.openxmlformats.org/drawingml/2006/main">
            <a:off x="10501884" y="393382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FFAAF60D-FF61-4F35-8F76-D191BFC78A99}"/>
              </a:ext>
            </a:extLst>
          </p:cNvPr>
          <p:cNvSpPr>
            <a:spLocks xmlns:a="http://schemas.openxmlformats.org/drawingml/2006/main" noGrp="1"/>
          </p:cNvSpPr>
          <p:nvPr/>
        </p:nvSpPr>
        <p:spPr>
          <a:xfrm xmlns:a="http://schemas.openxmlformats.org/drawingml/2006/main">
            <a:off x="10644759" y="3933825"/>
            <a:ext cx="5048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3F95A09F-E6D5-4764-85E8-053D4AD7998D}"/>
              </a:ext>
            </a:extLst>
          </p:cNvPr>
          <p:cNvSpPr>
            <a:spLocks xmlns:a="http://schemas.openxmlformats.org/drawingml/2006/main" noGrp="1"/>
          </p:cNvSpPr>
          <p:nvPr/>
        </p:nvSpPr>
        <p:spPr>
          <a:xfrm xmlns:a="http://schemas.openxmlformats.org/drawingml/2006/main">
            <a:off x="9930384" y="4000500"/>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FAFA56BC-9B98-4A81-A29E-AB533B9B186E}"/>
              </a:ext>
            </a:extLst>
          </p:cNvPr>
          <p:cNvSpPr>
            <a:spLocks xmlns:a="http://schemas.openxmlformats.org/drawingml/2006/main" noGrp="1"/>
          </p:cNvSpPr>
          <p:nvPr/>
        </p:nvSpPr>
        <p:spPr>
          <a:xfrm xmlns:a="http://schemas.openxmlformats.org/drawingml/2006/main">
            <a:off x="10216134" y="40005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8F9FB02D-1D06-4746-99AA-6CFEA868E4A1}"/>
              </a:ext>
            </a:extLst>
          </p:cNvPr>
          <p:cNvSpPr>
            <a:spLocks xmlns:a="http://schemas.openxmlformats.org/drawingml/2006/main" noGrp="1"/>
          </p:cNvSpPr>
          <p:nvPr/>
        </p:nvSpPr>
        <p:spPr>
          <a:xfrm xmlns:a="http://schemas.openxmlformats.org/drawingml/2006/main">
            <a:off x="10435209" y="40005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018C31FD-284D-4EF9-B4D1-B63111D04567}"/>
              </a:ext>
            </a:extLst>
          </p:cNvPr>
          <p:cNvSpPr>
            <a:spLocks xmlns:a="http://schemas.openxmlformats.org/drawingml/2006/main" noGrp="1"/>
          </p:cNvSpPr>
          <p:nvPr/>
        </p:nvSpPr>
        <p:spPr>
          <a:xfrm xmlns:a="http://schemas.openxmlformats.org/drawingml/2006/main">
            <a:off x="9997059" y="40767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2A6B65D6-0A2E-455A-B480-BAB6BE7D0E7A}"/>
              </a:ext>
            </a:extLst>
          </p:cNvPr>
          <p:cNvSpPr>
            <a:spLocks xmlns:a="http://schemas.openxmlformats.org/drawingml/2006/main" noGrp="1"/>
          </p:cNvSpPr>
          <p:nvPr/>
        </p:nvSpPr>
        <p:spPr>
          <a:xfrm xmlns:a="http://schemas.openxmlformats.org/drawingml/2006/main">
            <a:off x="10139934" y="4076700"/>
            <a:ext cx="1524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9B8FC572-7853-4CDB-A3E9-D98733CB7056}"/>
              </a:ext>
            </a:extLst>
          </p:cNvPr>
          <p:cNvSpPr>
            <a:spLocks xmlns:a="http://schemas.openxmlformats.org/drawingml/2006/main" noGrp="1"/>
          </p:cNvSpPr>
          <p:nvPr/>
        </p:nvSpPr>
        <p:spPr>
          <a:xfrm xmlns:a="http://schemas.openxmlformats.org/drawingml/2006/main">
            <a:off x="10359009" y="4076700"/>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9A31521D-6EBC-4145-BED5-72BC02888752}"/>
              </a:ext>
            </a:extLst>
          </p:cNvPr>
          <p:cNvSpPr>
            <a:spLocks xmlns:a="http://schemas.openxmlformats.org/drawingml/2006/main" noGrp="1"/>
          </p:cNvSpPr>
          <p:nvPr/>
        </p:nvSpPr>
        <p:spPr>
          <a:xfrm xmlns:a="http://schemas.openxmlformats.org/drawingml/2006/main">
            <a:off x="9930384" y="41433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4123287F-FAC6-46F5-8F41-A281E874D06D}"/>
              </a:ext>
            </a:extLst>
          </p:cNvPr>
          <p:cNvSpPr>
            <a:spLocks xmlns:a="http://schemas.openxmlformats.org/drawingml/2006/main" noGrp="1"/>
          </p:cNvSpPr>
          <p:nvPr/>
        </p:nvSpPr>
        <p:spPr>
          <a:xfrm xmlns:a="http://schemas.openxmlformats.org/drawingml/2006/main">
            <a:off x="10292334" y="4143375"/>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307AFBDA-5895-407C-8559-C6DB80EFBC88}"/>
              </a:ext>
            </a:extLst>
          </p:cNvPr>
          <p:cNvSpPr>
            <a:spLocks xmlns:a="http://schemas.openxmlformats.org/drawingml/2006/main" noGrp="1"/>
          </p:cNvSpPr>
          <p:nvPr/>
        </p:nvSpPr>
        <p:spPr>
          <a:xfrm xmlns:a="http://schemas.openxmlformats.org/drawingml/2006/main">
            <a:off x="9501759" y="4076700"/>
            <a:ext cx="209550" cy="2095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5A49869E-B170-41C1-BEB4-08EC62ADD237}"/>
              </a:ext>
            </a:extLst>
          </p:cNvPr>
          <p:cNvSpPr>
            <a:spLocks xmlns:a="http://schemas.openxmlformats.org/drawingml/2006/main" noGrp="1"/>
          </p:cNvSpPr>
          <p:nvPr/>
        </p:nvSpPr>
        <p:spPr>
          <a:xfrm xmlns:a="http://schemas.openxmlformats.org/drawingml/2006/main">
            <a:off x="10139934" y="42195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5D8894A4-24BD-4347-BA31-9CB6BA1BB671}"/>
              </a:ext>
            </a:extLst>
          </p:cNvPr>
          <p:cNvSpPr>
            <a:spLocks xmlns:a="http://schemas.openxmlformats.org/drawingml/2006/main" noGrp="1"/>
          </p:cNvSpPr>
          <p:nvPr/>
        </p:nvSpPr>
        <p:spPr>
          <a:xfrm xmlns:a="http://schemas.openxmlformats.org/drawingml/2006/main">
            <a:off x="10501884" y="42195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C4B720C8-B37E-447D-8DA1-BFB92E5019FE}"/>
              </a:ext>
            </a:extLst>
          </p:cNvPr>
          <p:cNvSpPr>
            <a:spLocks xmlns:a="http://schemas.openxmlformats.org/drawingml/2006/main" noGrp="1"/>
          </p:cNvSpPr>
          <p:nvPr/>
        </p:nvSpPr>
        <p:spPr>
          <a:xfrm xmlns:a="http://schemas.openxmlformats.org/drawingml/2006/main">
            <a:off x="10787634" y="4076700"/>
            <a:ext cx="219075" cy="2095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9C924260-8CF1-4A3E-AAA0-C22DAF5375F7}"/>
              </a:ext>
            </a:extLst>
          </p:cNvPr>
          <p:cNvSpPr>
            <a:spLocks xmlns:a="http://schemas.openxmlformats.org/drawingml/2006/main" noGrp="1"/>
          </p:cNvSpPr>
          <p:nvPr/>
        </p:nvSpPr>
        <p:spPr>
          <a:xfrm xmlns:a="http://schemas.openxmlformats.org/drawingml/2006/main">
            <a:off x="9358884" y="4000500"/>
            <a:ext cx="66675"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050CAE53-4580-4410-8406-8817F990EEFE}"/>
              </a:ext>
            </a:extLst>
          </p:cNvPr>
          <p:cNvSpPr>
            <a:spLocks xmlns:a="http://schemas.openxmlformats.org/drawingml/2006/main" noGrp="1"/>
          </p:cNvSpPr>
          <p:nvPr/>
        </p:nvSpPr>
        <p:spPr>
          <a:xfrm xmlns:a="http://schemas.openxmlformats.org/drawingml/2006/main">
            <a:off x="9787509" y="4000500"/>
            <a:ext cx="66675"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AF68B52E-59A9-4EF7-8243-6B7096940D64}"/>
              </a:ext>
            </a:extLst>
          </p:cNvPr>
          <p:cNvSpPr>
            <a:spLocks xmlns:a="http://schemas.openxmlformats.org/drawingml/2006/main" noGrp="1"/>
          </p:cNvSpPr>
          <p:nvPr/>
        </p:nvSpPr>
        <p:spPr>
          <a:xfrm xmlns:a="http://schemas.openxmlformats.org/drawingml/2006/main">
            <a:off x="10435209" y="42862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16890C80-8925-4E15-A983-2299779AF224}"/>
              </a:ext>
            </a:extLst>
          </p:cNvPr>
          <p:cNvSpPr>
            <a:spLocks xmlns:a="http://schemas.openxmlformats.org/drawingml/2006/main" noGrp="1"/>
          </p:cNvSpPr>
          <p:nvPr/>
        </p:nvSpPr>
        <p:spPr>
          <a:xfrm xmlns:a="http://schemas.openxmlformats.org/drawingml/2006/main">
            <a:off x="10644759" y="4000500"/>
            <a:ext cx="76200"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423AAF43-D8D5-4054-821E-C6C5CFE3D242}"/>
              </a:ext>
            </a:extLst>
          </p:cNvPr>
          <p:cNvSpPr>
            <a:spLocks xmlns:a="http://schemas.openxmlformats.org/drawingml/2006/main" noGrp="1"/>
          </p:cNvSpPr>
          <p:nvPr/>
        </p:nvSpPr>
        <p:spPr>
          <a:xfrm xmlns:a="http://schemas.openxmlformats.org/drawingml/2006/main">
            <a:off x="11073384" y="4000500"/>
            <a:ext cx="76200" cy="3619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39DA4171-2E9F-4298-9064-9A951078612C}"/>
              </a:ext>
            </a:extLst>
          </p:cNvPr>
          <p:cNvSpPr>
            <a:spLocks xmlns:a="http://schemas.openxmlformats.org/drawingml/2006/main" noGrp="1"/>
          </p:cNvSpPr>
          <p:nvPr/>
        </p:nvSpPr>
        <p:spPr>
          <a:xfrm xmlns:a="http://schemas.openxmlformats.org/drawingml/2006/main">
            <a:off x="9358884" y="4362450"/>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CA9CC6A8-9E02-4956-84B1-F71EC763FCAA}"/>
              </a:ext>
            </a:extLst>
          </p:cNvPr>
          <p:cNvSpPr>
            <a:spLocks xmlns:a="http://schemas.openxmlformats.org/drawingml/2006/main" noGrp="1"/>
          </p:cNvSpPr>
          <p:nvPr/>
        </p:nvSpPr>
        <p:spPr>
          <a:xfrm xmlns:a="http://schemas.openxmlformats.org/drawingml/2006/main">
            <a:off x="9930384" y="42862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BAF6A1EA-BB98-410E-A22C-C2D474FB54DE}"/>
              </a:ext>
            </a:extLst>
          </p:cNvPr>
          <p:cNvSpPr>
            <a:spLocks xmlns:a="http://schemas.openxmlformats.org/drawingml/2006/main" noGrp="1"/>
          </p:cNvSpPr>
          <p:nvPr/>
        </p:nvSpPr>
        <p:spPr>
          <a:xfrm xmlns:a="http://schemas.openxmlformats.org/drawingml/2006/main">
            <a:off x="10073259" y="42862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A161B0CE-E6EC-4B6D-9356-2C9589A4B013}"/>
              </a:ext>
            </a:extLst>
          </p:cNvPr>
          <p:cNvSpPr>
            <a:spLocks xmlns:a="http://schemas.openxmlformats.org/drawingml/2006/main" noGrp="1"/>
          </p:cNvSpPr>
          <p:nvPr/>
        </p:nvSpPr>
        <p:spPr>
          <a:xfrm xmlns:a="http://schemas.openxmlformats.org/drawingml/2006/main">
            <a:off x="10359009" y="43624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65660445-E017-4628-A0D1-E3FDA19662AD}"/>
              </a:ext>
            </a:extLst>
          </p:cNvPr>
          <p:cNvSpPr>
            <a:spLocks xmlns:a="http://schemas.openxmlformats.org/drawingml/2006/main" noGrp="1"/>
          </p:cNvSpPr>
          <p:nvPr/>
        </p:nvSpPr>
        <p:spPr>
          <a:xfrm xmlns:a="http://schemas.openxmlformats.org/drawingml/2006/main">
            <a:off x="10501884" y="43624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B476868F-8D28-471C-8BD3-1937A9DDC8A9}"/>
              </a:ext>
            </a:extLst>
          </p:cNvPr>
          <p:cNvSpPr>
            <a:spLocks xmlns:a="http://schemas.openxmlformats.org/drawingml/2006/main" noGrp="1"/>
          </p:cNvSpPr>
          <p:nvPr/>
        </p:nvSpPr>
        <p:spPr>
          <a:xfrm xmlns:a="http://schemas.openxmlformats.org/drawingml/2006/main">
            <a:off x="10644759" y="4362450"/>
            <a:ext cx="5048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4B8EFE63-3570-4587-9C79-187B3145D1C1}"/>
              </a:ext>
            </a:extLst>
          </p:cNvPr>
          <p:cNvSpPr>
            <a:spLocks xmlns:a="http://schemas.openxmlformats.org/drawingml/2006/main" noGrp="1"/>
          </p:cNvSpPr>
          <p:nvPr/>
        </p:nvSpPr>
        <p:spPr>
          <a:xfrm xmlns:a="http://schemas.openxmlformats.org/drawingml/2006/main">
            <a:off x="10216134" y="436245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C6F92425-F147-4A7B-BBA9-24B16F97B8F8}"/>
              </a:ext>
            </a:extLst>
          </p:cNvPr>
          <p:cNvSpPr>
            <a:spLocks xmlns:a="http://schemas.openxmlformats.org/drawingml/2006/main" noGrp="1"/>
          </p:cNvSpPr>
          <p:nvPr/>
        </p:nvSpPr>
        <p:spPr>
          <a:xfrm xmlns:a="http://schemas.openxmlformats.org/drawingml/2006/main">
            <a:off x="10359009" y="44291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87AECB6C-F65E-4C1F-89FA-2A4AD06A718D}"/>
              </a:ext>
            </a:extLst>
          </p:cNvPr>
          <p:cNvSpPr>
            <a:spLocks xmlns:a="http://schemas.openxmlformats.org/drawingml/2006/main" noGrp="1"/>
          </p:cNvSpPr>
          <p:nvPr/>
        </p:nvSpPr>
        <p:spPr>
          <a:xfrm xmlns:a="http://schemas.openxmlformats.org/drawingml/2006/main">
            <a:off x="9358884" y="4505325"/>
            <a:ext cx="3524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82D030D1-B06A-4CC2-8EEC-9F17FC5E06FC}"/>
              </a:ext>
            </a:extLst>
          </p:cNvPr>
          <p:cNvSpPr>
            <a:spLocks xmlns:a="http://schemas.openxmlformats.org/drawingml/2006/main" noGrp="1"/>
          </p:cNvSpPr>
          <p:nvPr/>
        </p:nvSpPr>
        <p:spPr>
          <a:xfrm xmlns:a="http://schemas.openxmlformats.org/drawingml/2006/main">
            <a:off x="9787509" y="4505325"/>
            <a:ext cx="35242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05FFB548-76D4-4688-A8FE-3BED949A433F}"/>
              </a:ext>
            </a:extLst>
          </p:cNvPr>
          <p:cNvSpPr>
            <a:spLocks xmlns:a="http://schemas.openxmlformats.org/drawingml/2006/main" noGrp="1"/>
          </p:cNvSpPr>
          <p:nvPr/>
        </p:nvSpPr>
        <p:spPr>
          <a:xfrm xmlns:a="http://schemas.openxmlformats.org/drawingml/2006/main">
            <a:off x="10216134" y="450532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90CFD4B2-2AC4-426E-AB5A-6D5F66A668CB}"/>
              </a:ext>
            </a:extLst>
          </p:cNvPr>
          <p:cNvSpPr>
            <a:spLocks xmlns:a="http://schemas.openxmlformats.org/drawingml/2006/main" noGrp="1"/>
          </p:cNvSpPr>
          <p:nvPr/>
        </p:nvSpPr>
        <p:spPr>
          <a:xfrm xmlns:a="http://schemas.openxmlformats.org/drawingml/2006/main">
            <a:off x="10578084" y="45053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5188E5AE-936A-4B3C-B34A-ABACB3924DC6}"/>
              </a:ext>
            </a:extLst>
          </p:cNvPr>
          <p:cNvSpPr>
            <a:spLocks xmlns:a="http://schemas.openxmlformats.org/drawingml/2006/main" noGrp="1"/>
          </p:cNvSpPr>
          <p:nvPr/>
        </p:nvSpPr>
        <p:spPr>
          <a:xfrm xmlns:a="http://schemas.openxmlformats.org/drawingml/2006/main">
            <a:off x="10863834" y="45053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AFD6B117-02A0-4E29-8230-5FBE4A2AAD63}"/>
              </a:ext>
            </a:extLst>
          </p:cNvPr>
          <p:cNvSpPr>
            <a:spLocks xmlns:a="http://schemas.openxmlformats.org/drawingml/2006/main" noGrp="1"/>
          </p:cNvSpPr>
          <p:nvPr/>
        </p:nvSpPr>
        <p:spPr>
          <a:xfrm xmlns:a="http://schemas.openxmlformats.org/drawingml/2006/main">
            <a:off x="9425559" y="45720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46968EB7-EF3B-4533-A9AC-8788AC9265F3}"/>
              </a:ext>
            </a:extLst>
          </p:cNvPr>
          <p:cNvSpPr>
            <a:spLocks xmlns:a="http://schemas.openxmlformats.org/drawingml/2006/main" noGrp="1"/>
          </p:cNvSpPr>
          <p:nvPr/>
        </p:nvSpPr>
        <p:spPr>
          <a:xfrm xmlns:a="http://schemas.openxmlformats.org/drawingml/2006/main">
            <a:off x="9568434" y="45720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9B50D096-D06D-4C61-A9B9-34ED55EA58D3}"/>
              </a:ext>
            </a:extLst>
          </p:cNvPr>
          <p:cNvSpPr>
            <a:spLocks xmlns:a="http://schemas.openxmlformats.org/drawingml/2006/main" noGrp="1"/>
          </p:cNvSpPr>
          <p:nvPr/>
        </p:nvSpPr>
        <p:spPr>
          <a:xfrm xmlns:a="http://schemas.openxmlformats.org/drawingml/2006/main">
            <a:off x="9854184" y="4572000"/>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33BEA5F2-C9AB-468F-9801-48200744CB77}"/>
              </a:ext>
            </a:extLst>
          </p:cNvPr>
          <p:cNvSpPr>
            <a:spLocks xmlns:a="http://schemas.openxmlformats.org/drawingml/2006/main" noGrp="1"/>
          </p:cNvSpPr>
          <p:nvPr/>
        </p:nvSpPr>
        <p:spPr>
          <a:xfrm xmlns:a="http://schemas.openxmlformats.org/drawingml/2006/main">
            <a:off x="10139934" y="45720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A12AD267-85A2-4ADD-BFD5-1A2008F434D7}"/>
              </a:ext>
            </a:extLst>
          </p:cNvPr>
          <p:cNvSpPr>
            <a:spLocks xmlns:a="http://schemas.openxmlformats.org/drawingml/2006/main" noGrp="1"/>
          </p:cNvSpPr>
          <p:nvPr/>
        </p:nvSpPr>
        <p:spPr>
          <a:xfrm xmlns:a="http://schemas.openxmlformats.org/drawingml/2006/main">
            <a:off x="10292334" y="4572000"/>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0B325945-9C10-45D8-8C55-F0F03B494119}"/>
              </a:ext>
            </a:extLst>
          </p:cNvPr>
          <p:cNvSpPr>
            <a:spLocks xmlns:a="http://schemas.openxmlformats.org/drawingml/2006/main" noGrp="1"/>
          </p:cNvSpPr>
          <p:nvPr/>
        </p:nvSpPr>
        <p:spPr>
          <a:xfrm xmlns:a="http://schemas.openxmlformats.org/drawingml/2006/main">
            <a:off x="10501884" y="457200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A315847B-79FD-44E8-83AB-41573D0C7DAC}"/>
              </a:ext>
            </a:extLst>
          </p:cNvPr>
          <p:cNvSpPr>
            <a:spLocks xmlns:a="http://schemas.openxmlformats.org/drawingml/2006/main" noGrp="1"/>
          </p:cNvSpPr>
          <p:nvPr/>
        </p:nvSpPr>
        <p:spPr>
          <a:xfrm xmlns:a="http://schemas.openxmlformats.org/drawingml/2006/main">
            <a:off x="10720959" y="450532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23F6A3B9-021B-4830-9300-E6BE0BB06EDC}"/>
              </a:ext>
            </a:extLst>
          </p:cNvPr>
          <p:cNvSpPr>
            <a:spLocks xmlns:a="http://schemas.openxmlformats.org/drawingml/2006/main" noGrp="1"/>
          </p:cNvSpPr>
          <p:nvPr/>
        </p:nvSpPr>
        <p:spPr>
          <a:xfrm xmlns:a="http://schemas.openxmlformats.org/drawingml/2006/main">
            <a:off x="11006709" y="450532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75E6F7E7-F8C9-4DE4-B1A9-82C015D65FEE}"/>
              </a:ext>
            </a:extLst>
          </p:cNvPr>
          <p:cNvSpPr>
            <a:spLocks xmlns:a="http://schemas.openxmlformats.org/drawingml/2006/main" noGrp="1"/>
          </p:cNvSpPr>
          <p:nvPr/>
        </p:nvSpPr>
        <p:spPr>
          <a:xfrm xmlns:a="http://schemas.openxmlformats.org/drawingml/2006/main">
            <a:off x="9425559" y="4648200"/>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93DCFFC0-A70E-4B41-A269-F1C3D61904A1}"/>
              </a:ext>
            </a:extLst>
          </p:cNvPr>
          <p:cNvSpPr>
            <a:spLocks xmlns:a="http://schemas.openxmlformats.org/drawingml/2006/main" noGrp="1"/>
          </p:cNvSpPr>
          <p:nvPr/>
        </p:nvSpPr>
        <p:spPr>
          <a:xfrm xmlns:a="http://schemas.openxmlformats.org/drawingml/2006/main">
            <a:off x="9787509" y="46482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75D9A47E-8A8E-417B-9A76-E396D8691158}"/>
              </a:ext>
            </a:extLst>
          </p:cNvPr>
          <p:cNvSpPr>
            <a:spLocks xmlns:a="http://schemas.openxmlformats.org/drawingml/2006/main" noGrp="1"/>
          </p:cNvSpPr>
          <p:nvPr/>
        </p:nvSpPr>
        <p:spPr>
          <a:xfrm xmlns:a="http://schemas.openxmlformats.org/drawingml/2006/main">
            <a:off x="9997059" y="46482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DFD71B1F-C619-4809-972B-A321AC20C679}"/>
              </a:ext>
            </a:extLst>
          </p:cNvPr>
          <p:cNvSpPr>
            <a:spLocks xmlns:a="http://schemas.openxmlformats.org/drawingml/2006/main" noGrp="1"/>
          </p:cNvSpPr>
          <p:nvPr/>
        </p:nvSpPr>
        <p:spPr>
          <a:xfrm xmlns:a="http://schemas.openxmlformats.org/drawingml/2006/main">
            <a:off x="10216134" y="46482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D3148278-AD37-4740-94A9-C38D9351215B}"/>
              </a:ext>
            </a:extLst>
          </p:cNvPr>
          <p:cNvSpPr>
            <a:spLocks xmlns:a="http://schemas.openxmlformats.org/drawingml/2006/main" noGrp="1"/>
          </p:cNvSpPr>
          <p:nvPr/>
        </p:nvSpPr>
        <p:spPr>
          <a:xfrm xmlns:a="http://schemas.openxmlformats.org/drawingml/2006/main">
            <a:off x="10435209" y="4648200"/>
            <a:ext cx="4953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3ED16C36-3E8F-4433-AA84-7ADFA5301991}"/>
              </a:ext>
            </a:extLst>
          </p:cNvPr>
          <p:cNvSpPr>
            <a:spLocks xmlns:a="http://schemas.openxmlformats.org/drawingml/2006/main" noGrp="1"/>
          </p:cNvSpPr>
          <p:nvPr/>
        </p:nvSpPr>
        <p:spPr>
          <a:xfrm xmlns:a="http://schemas.openxmlformats.org/drawingml/2006/main">
            <a:off x="11006709" y="46482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69FF62AC-49AA-4CC1-B69F-0B436BF92CBE}"/>
              </a:ext>
            </a:extLst>
          </p:cNvPr>
          <p:cNvSpPr>
            <a:spLocks xmlns:a="http://schemas.openxmlformats.org/drawingml/2006/main" noGrp="1"/>
          </p:cNvSpPr>
          <p:nvPr/>
        </p:nvSpPr>
        <p:spPr>
          <a:xfrm xmlns:a="http://schemas.openxmlformats.org/drawingml/2006/main">
            <a:off x="9425559"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71C5FB80-655B-4238-8B27-E0DDF772905A}"/>
              </a:ext>
            </a:extLst>
          </p:cNvPr>
          <p:cNvSpPr>
            <a:spLocks xmlns:a="http://schemas.openxmlformats.org/drawingml/2006/main" noGrp="1"/>
          </p:cNvSpPr>
          <p:nvPr/>
        </p:nvSpPr>
        <p:spPr>
          <a:xfrm xmlns:a="http://schemas.openxmlformats.org/drawingml/2006/main">
            <a:off x="9568434"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72CC1E20-A358-41A8-BB28-20C596C5A355}"/>
              </a:ext>
            </a:extLst>
          </p:cNvPr>
          <p:cNvSpPr>
            <a:spLocks xmlns:a="http://schemas.openxmlformats.org/drawingml/2006/main" noGrp="1"/>
          </p:cNvSpPr>
          <p:nvPr/>
        </p:nvSpPr>
        <p:spPr>
          <a:xfrm xmlns:a="http://schemas.openxmlformats.org/drawingml/2006/main">
            <a:off x="9997059" y="47148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3FA1E582-EEE2-43B4-B6F2-94A790E877F5}"/>
              </a:ext>
            </a:extLst>
          </p:cNvPr>
          <p:cNvSpPr>
            <a:spLocks xmlns:a="http://schemas.openxmlformats.org/drawingml/2006/main" noGrp="1"/>
          </p:cNvSpPr>
          <p:nvPr/>
        </p:nvSpPr>
        <p:spPr>
          <a:xfrm xmlns:a="http://schemas.openxmlformats.org/drawingml/2006/main">
            <a:off x="10359009" y="4714875"/>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9203E0FE-CEFD-40FC-9E28-995283F63791}"/>
              </a:ext>
            </a:extLst>
          </p:cNvPr>
          <p:cNvSpPr>
            <a:spLocks xmlns:a="http://schemas.openxmlformats.org/drawingml/2006/main" noGrp="1"/>
          </p:cNvSpPr>
          <p:nvPr/>
        </p:nvSpPr>
        <p:spPr>
          <a:xfrm xmlns:a="http://schemas.openxmlformats.org/drawingml/2006/main">
            <a:off x="10720959" y="4714875"/>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4B5C0764-0BEC-4D40-81B9-65A4E759AD33}"/>
              </a:ext>
            </a:extLst>
          </p:cNvPr>
          <p:cNvSpPr>
            <a:spLocks xmlns:a="http://schemas.openxmlformats.org/drawingml/2006/main" noGrp="1"/>
          </p:cNvSpPr>
          <p:nvPr/>
        </p:nvSpPr>
        <p:spPr>
          <a:xfrm xmlns:a="http://schemas.openxmlformats.org/drawingml/2006/main">
            <a:off x="11073384" y="47148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A4DDE7AD-D880-4610-AA3F-E98A7625B299}"/>
              </a:ext>
            </a:extLst>
          </p:cNvPr>
          <p:cNvSpPr>
            <a:spLocks xmlns:a="http://schemas.openxmlformats.org/drawingml/2006/main" noGrp="1"/>
          </p:cNvSpPr>
          <p:nvPr/>
        </p:nvSpPr>
        <p:spPr>
          <a:xfrm xmlns:a="http://schemas.openxmlformats.org/drawingml/2006/main">
            <a:off x="9568434" y="4791075"/>
            <a:ext cx="3619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CE0AD647-3BA2-4D15-9E76-E83FD49E3CAC}"/>
              </a:ext>
            </a:extLst>
          </p:cNvPr>
          <p:cNvSpPr>
            <a:spLocks xmlns:a="http://schemas.openxmlformats.org/drawingml/2006/main" noGrp="1"/>
          </p:cNvSpPr>
          <p:nvPr/>
        </p:nvSpPr>
        <p:spPr>
          <a:xfrm xmlns:a="http://schemas.openxmlformats.org/drawingml/2006/main">
            <a:off x="9997059" y="479107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54089408-82AA-4AF5-A79D-01D1B67C41B5}"/>
              </a:ext>
            </a:extLst>
          </p:cNvPr>
          <p:cNvSpPr>
            <a:spLocks xmlns:a="http://schemas.openxmlformats.org/drawingml/2006/main" noGrp="1"/>
          </p:cNvSpPr>
          <p:nvPr/>
        </p:nvSpPr>
        <p:spPr>
          <a:xfrm xmlns:a="http://schemas.openxmlformats.org/drawingml/2006/main">
            <a:off x="10578084" y="4791075"/>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BA1A7005-09B8-4977-8105-B21FA083D6D3}"/>
              </a:ext>
            </a:extLst>
          </p:cNvPr>
          <p:cNvSpPr>
            <a:spLocks xmlns:a="http://schemas.openxmlformats.org/drawingml/2006/main" noGrp="1"/>
          </p:cNvSpPr>
          <p:nvPr/>
        </p:nvSpPr>
        <p:spPr>
          <a:xfrm xmlns:a="http://schemas.openxmlformats.org/drawingml/2006/main">
            <a:off x="10930509" y="4791075"/>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C25CE358-47AE-4652-B74B-E40D123D1363}"/>
              </a:ext>
            </a:extLst>
          </p:cNvPr>
          <p:cNvSpPr>
            <a:spLocks xmlns:a="http://schemas.openxmlformats.org/drawingml/2006/main" noGrp="1"/>
          </p:cNvSpPr>
          <p:nvPr/>
        </p:nvSpPr>
        <p:spPr>
          <a:xfrm xmlns:a="http://schemas.openxmlformats.org/drawingml/2006/main">
            <a:off x="9501759"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0DB1E5BC-65C6-48DF-A6DC-E34146D4C717}"/>
              </a:ext>
            </a:extLst>
          </p:cNvPr>
          <p:cNvSpPr>
            <a:spLocks xmlns:a="http://schemas.openxmlformats.org/drawingml/2006/main" noGrp="1"/>
          </p:cNvSpPr>
          <p:nvPr/>
        </p:nvSpPr>
        <p:spPr>
          <a:xfrm xmlns:a="http://schemas.openxmlformats.org/drawingml/2006/main">
            <a:off x="9711309" y="48672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FCD43787-7429-4730-B587-CA6DDA192F87}"/>
              </a:ext>
            </a:extLst>
          </p:cNvPr>
          <p:cNvSpPr>
            <a:spLocks xmlns:a="http://schemas.openxmlformats.org/drawingml/2006/main" noGrp="1"/>
          </p:cNvSpPr>
          <p:nvPr/>
        </p:nvSpPr>
        <p:spPr>
          <a:xfrm xmlns:a="http://schemas.openxmlformats.org/drawingml/2006/main">
            <a:off x="9854184" y="48672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3C434784-9252-45A4-9CB2-CF519E42BD92}"/>
              </a:ext>
            </a:extLst>
          </p:cNvPr>
          <p:cNvSpPr>
            <a:spLocks xmlns:a="http://schemas.openxmlformats.org/drawingml/2006/main" noGrp="1"/>
          </p:cNvSpPr>
          <p:nvPr/>
        </p:nvSpPr>
        <p:spPr>
          <a:xfrm xmlns:a="http://schemas.openxmlformats.org/drawingml/2006/main">
            <a:off x="10073259"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C33544FE-106E-437C-9629-0A87B2B7BB2E}"/>
              </a:ext>
            </a:extLst>
          </p:cNvPr>
          <p:cNvSpPr>
            <a:spLocks xmlns:a="http://schemas.openxmlformats.org/drawingml/2006/main" noGrp="1"/>
          </p:cNvSpPr>
          <p:nvPr/>
        </p:nvSpPr>
        <p:spPr>
          <a:xfrm xmlns:a="http://schemas.openxmlformats.org/drawingml/2006/main">
            <a:off x="10292334" y="479107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B1559563-578E-46A7-9479-8CF40A0623AF}"/>
              </a:ext>
            </a:extLst>
          </p:cNvPr>
          <p:cNvSpPr>
            <a:spLocks xmlns:a="http://schemas.openxmlformats.org/drawingml/2006/main" noGrp="1"/>
          </p:cNvSpPr>
          <p:nvPr/>
        </p:nvSpPr>
        <p:spPr>
          <a:xfrm xmlns:a="http://schemas.openxmlformats.org/drawingml/2006/main">
            <a:off x="10501884" y="486727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03745D6E-F511-4EFE-B246-D6DA7850986D}"/>
              </a:ext>
            </a:extLst>
          </p:cNvPr>
          <p:cNvSpPr>
            <a:spLocks xmlns:a="http://schemas.openxmlformats.org/drawingml/2006/main" noGrp="1"/>
          </p:cNvSpPr>
          <p:nvPr/>
        </p:nvSpPr>
        <p:spPr>
          <a:xfrm xmlns:a="http://schemas.openxmlformats.org/drawingml/2006/main">
            <a:off x="10720959"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D84860ED-A30C-462D-B32F-4AA6534DBDB2}"/>
              </a:ext>
            </a:extLst>
          </p:cNvPr>
          <p:cNvSpPr>
            <a:spLocks xmlns:a="http://schemas.openxmlformats.org/drawingml/2006/main" noGrp="1"/>
          </p:cNvSpPr>
          <p:nvPr/>
        </p:nvSpPr>
        <p:spPr>
          <a:xfrm xmlns:a="http://schemas.openxmlformats.org/drawingml/2006/main">
            <a:off x="10863834"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7F62CEC5-7AAC-4D4B-AF1F-A732B884C520}"/>
              </a:ext>
            </a:extLst>
          </p:cNvPr>
          <p:cNvSpPr>
            <a:spLocks xmlns:a="http://schemas.openxmlformats.org/drawingml/2006/main" noGrp="1"/>
          </p:cNvSpPr>
          <p:nvPr/>
        </p:nvSpPr>
        <p:spPr>
          <a:xfrm xmlns:a="http://schemas.openxmlformats.org/drawingml/2006/main">
            <a:off x="11006709" y="48672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86A835F3-A50B-4415-B675-B5A04AE8191F}"/>
              </a:ext>
            </a:extLst>
          </p:cNvPr>
          <p:cNvSpPr>
            <a:spLocks xmlns:a="http://schemas.openxmlformats.org/drawingml/2006/main" noGrp="1"/>
          </p:cNvSpPr>
          <p:nvPr/>
        </p:nvSpPr>
        <p:spPr>
          <a:xfrm xmlns:a="http://schemas.openxmlformats.org/drawingml/2006/main">
            <a:off x="9568434"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42F6F06E-9D3E-4402-9174-ACE82FC4F95D}"/>
              </a:ext>
            </a:extLst>
          </p:cNvPr>
          <p:cNvSpPr>
            <a:spLocks xmlns:a="http://schemas.openxmlformats.org/drawingml/2006/main" noGrp="1"/>
          </p:cNvSpPr>
          <p:nvPr/>
        </p:nvSpPr>
        <p:spPr>
          <a:xfrm xmlns:a="http://schemas.openxmlformats.org/drawingml/2006/main">
            <a:off x="978750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84ACB4A5-E6EA-4741-B9CF-1A1906ACE0D8}"/>
              </a:ext>
            </a:extLst>
          </p:cNvPr>
          <p:cNvSpPr>
            <a:spLocks xmlns:a="http://schemas.openxmlformats.org/drawingml/2006/main" noGrp="1"/>
          </p:cNvSpPr>
          <p:nvPr/>
        </p:nvSpPr>
        <p:spPr>
          <a:xfrm xmlns:a="http://schemas.openxmlformats.org/drawingml/2006/main">
            <a:off x="999705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D067E9DB-19A2-41DC-B623-B1349B0948E1}"/>
              </a:ext>
            </a:extLst>
          </p:cNvPr>
          <p:cNvSpPr>
            <a:spLocks xmlns:a="http://schemas.openxmlformats.org/drawingml/2006/main" noGrp="1"/>
          </p:cNvSpPr>
          <p:nvPr/>
        </p:nvSpPr>
        <p:spPr>
          <a:xfrm xmlns:a="http://schemas.openxmlformats.org/drawingml/2006/main">
            <a:off x="10292334" y="4933950"/>
            <a:ext cx="6381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7A3EE184-DBAC-4A62-B5CF-3C70A301CFDD}"/>
              </a:ext>
            </a:extLst>
          </p:cNvPr>
          <p:cNvSpPr>
            <a:spLocks xmlns:a="http://schemas.openxmlformats.org/drawingml/2006/main" noGrp="1"/>
          </p:cNvSpPr>
          <p:nvPr/>
        </p:nvSpPr>
        <p:spPr>
          <a:xfrm xmlns:a="http://schemas.openxmlformats.org/drawingml/2006/main">
            <a:off x="11006709" y="49339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F8B5DCCE-3F6A-41EE-BE8A-8EFF9106532C}"/>
              </a:ext>
            </a:extLst>
          </p:cNvPr>
          <p:cNvSpPr>
            <a:spLocks xmlns:a="http://schemas.openxmlformats.org/drawingml/2006/main" noGrp="1"/>
          </p:cNvSpPr>
          <p:nvPr/>
        </p:nvSpPr>
        <p:spPr>
          <a:xfrm xmlns:a="http://schemas.openxmlformats.org/drawingml/2006/main">
            <a:off x="9644634"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A6CC718D-1337-426D-9B58-8284DFA8CD88}"/>
              </a:ext>
            </a:extLst>
          </p:cNvPr>
          <p:cNvSpPr>
            <a:spLocks xmlns:a="http://schemas.openxmlformats.org/drawingml/2006/main" noGrp="1"/>
          </p:cNvSpPr>
          <p:nvPr/>
        </p:nvSpPr>
        <p:spPr>
          <a:xfrm xmlns:a="http://schemas.openxmlformats.org/drawingml/2006/main">
            <a:off x="9997059" y="5010150"/>
            <a:ext cx="2952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B4FE45BC-68E3-44CD-AD30-AB665050C4E4}"/>
              </a:ext>
            </a:extLst>
          </p:cNvPr>
          <p:cNvSpPr>
            <a:spLocks xmlns:a="http://schemas.openxmlformats.org/drawingml/2006/main" noGrp="1"/>
          </p:cNvSpPr>
          <p:nvPr/>
        </p:nvSpPr>
        <p:spPr>
          <a:xfrm xmlns:a="http://schemas.openxmlformats.org/drawingml/2006/main">
            <a:off x="10501884"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E9106363-6F8D-4F3F-A00B-40115DD72C9E}"/>
              </a:ext>
            </a:extLst>
          </p:cNvPr>
          <p:cNvSpPr>
            <a:spLocks xmlns:a="http://schemas.openxmlformats.org/drawingml/2006/main" noGrp="1"/>
          </p:cNvSpPr>
          <p:nvPr/>
        </p:nvSpPr>
        <p:spPr>
          <a:xfrm xmlns:a="http://schemas.openxmlformats.org/drawingml/2006/main">
            <a:off x="10720959" y="501015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80B5536C-AF82-4824-A9EE-E066E8078431}"/>
              </a:ext>
            </a:extLst>
          </p:cNvPr>
          <p:cNvSpPr>
            <a:spLocks xmlns:a="http://schemas.openxmlformats.org/drawingml/2006/main" noGrp="1"/>
          </p:cNvSpPr>
          <p:nvPr/>
        </p:nvSpPr>
        <p:spPr>
          <a:xfrm xmlns:a="http://schemas.openxmlformats.org/drawingml/2006/main">
            <a:off x="11073384" y="501015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D15E1C8A-2849-4CE6-90B4-B0759A8627F9}"/>
              </a:ext>
            </a:extLst>
          </p:cNvPr>
          <p:cNvSpPr>
            <a:spLocks xmlns:a="http://schemas.openxmlformats.org/drawingml/2006/main" noGrp="1"/>
          </p:cNvSpPr>
          <p:nvPr/>
        </p:nvSpPr>
        <p:spPr>
          <a:xfrm xmlns:a="http://schemas.openxmlformats.org/drawingml/2006/main">
            <a:off x="9358884" y="4867275"/>
            <a:ext cx="66675" cy="28575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224FBEF9-E5E8-4890-B987-025552BECACF}"/>
              </a:ext>
            </a:extLst>
          </p:cNvPr>
          <p:cNvSpPr>
            <a:spLocks xmlns:a="http://schemas.openxmlformats.org/drawingml/2006/main" noGrp="1"/>
          </p:cNvSpPr>
          <p:nvPr/>
        </p:nvSpPr>
        <p:spPr>
          <a:xfrm xmlns:a="http://schemas.openxmlformats.org/drawingml/2006/main">
            <a:off x="9501759" y="5076825"/>
            <a:ext cx="42862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A8704A86-4105-4153-97DA-74548C76736E}"/>
              </a:ext>
            </a:extLst>
          </p:cNvPr>
          <p:cNvSpPr>
            <a:spLocks xmlns:a="http://schemas.openxmlformats.org/drawingml/2006/main" noGrp="1"/>
          </p:cNvSpPr>
          <p:nvPr/>
        </p:nvSpPr>
        <p:spPr>
          <a:xfrm xmlns:a="http://schemas.openxmlformats.org/drawingml/2006/main">
            <a:off x="9997059" y="50768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23BC5E75-8C8F-41A9-9504-2A0488CC85AF}"/>
              </a:ext>
            </a:extLst>
          </p:cNvPr>
          <p:cNvSpPr>
            <a:spLocks xmlns:a="http://schemas.openxmlformats.org/drawingml/2006/main" noGrp="1"/>
          </p:cNvSpPr>
          <p:nvPr/>
        </p:nvSpPr>
        <p:spPr>
          <a:xfrm xmlns:a="http://schemas.openxmlformats.org/drawingml/2006/main">
            <a:off x="10292334" y="507682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483196C4-BE23-4268-8D94-B6B62C226D08}"/>
              </a:ext>
            </a:extLst>
          </p:cNvPr>
          <p:cNvSpPr>
            <a:spLocks xmlns:a="http://schemas.openxmlformats.org/drawingml/2006/main" noGrp="1"/>
          </p:cNvSpPr>
          <p:nvPr/>
        </p:nvSpPr>
        <p:spPr>
          <a:xfrm xmlns:a="http://schemas.openxmlformats.org/drawingml/2006/main">
            <a:off x="10501884" y="5076825"/>
            <a:ext cx="3619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CAE25827-D073-4A5A-9AC4-882628B860F9}"/>
              </a:ext>
            </a:extLst>
          </p:cNvPr>
          <p:cNvSpPr>
            <a:spLocks xmlns:a="http://schemas.openxmlformats.org/drawingml/2006/main" noGrp="1"/>
          </p:cNvSpPr>
          <p:nvPr/>
        </p:nvSpPr>
        <p:spPr>
          <a:xfrm xmlns:a="http://schemas.openxmlformats.org/drawingml/2006/main">
            <a:off x="10930509" y="5076825"/>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C96C19B8-DDD0-403A-93AD-71E3A4BD8FC2}"/>
              </a:ext>
            </a:extLst>
          </p:cNvPr>
          <p:cNvSpPr>
            <a:spLocks xmlns:a="http://schemas.openxmlformats.org/drawingml/2006/main" noGrp="1"/>
          </p:cNvSpPr>
          <p:nvPr/>
        </p:nvSpPr>
        <p:spPr>
          <a:xfrm xmlns:a="http://schemas.openxmlformats.org/drawingml/2006/main">
            <a:off x="9930384" y="515302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1971F983-CB67-4CC9-963B-7ABA3C56E739}"/>
              </a:ext>
            </a:extLst>
          </p:cNvPr>
          <p:cNvSpPr>
            <a:spLocks xmlns:a="http://schemas.openxmlformats.org/drawingml/2006/main" noGrp="1"/>
          </p:cNvSpPr>
          <p:nvPr/>
        </p:nvSpPr>
        <p:spPr>
          <a:xfrm xmlns:a="http://schemas.openxmlformats.org/drawingml/2006/main">
            <a:off x="10073259"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8A984478-8D22-481A-9BC7-6D5093E1D300}"/>
              </a:ext>
            </a:extLst>
          </p:cNvPr>
          <p:cNvSpPr>
            <a:spLocks xmlns:a="http://schemas.openxmlformats.org/drawingml/2006/main" noGrp="1"/>
          </p:cNvSpPr>
          <p:nvPr/>
        </p:nvSpPr>
        <p:spPr>
          <a:xfrm xmlns:a="http://schemas.openxmlformats.org/drawingml/2006/main">
            <a:off x="10435209"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9E114DD7-62CF-4B93-B0A9-EA33F829CA04}"/>
              </a:ext>
            </a:extLst>
          </p:cNvPr>
          <p:cNvSpPr>
            <a:spLocks xmlns:a="http://schemas.openxmlformats.org/drawingml/2006/main" noGrp="1"/>
          </p:cNvSpPr>
          <p:nvPr/>
        </p:nvSpPr>
        <p:spPr>
          <a:xfrm xmlns:a="http://schemas.openxmlformats.org/drawingml/2006/main">
            <a:off x="10787634" y="5153025"/>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E96EAB89-AA9B-494C-A446-293159E8C76A}"/>
              </a:ext>
            </a:extLst>
          </p:cNvPr>
          <p:cNvSpPr>
            <a:spLocks xmlns:a="http://schemas.openxmlformats.org/drawingml/2006/main" noGrp="1"/>
          </p:cNvSpPr>
          <p:nvPr/>
        </p:nvSpPr>
        <p:spPr>
          <a:xfrm xmlns:a="http://schemas.openxmlformats.org/drawingml/2006/main">
            <a:off x="9358884" y="5219700"/>
            <a:ext cx="4953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5478BF79-328A-4D48-8502-F33E5BCC1378}"/>
              </a:ext>
            </a:extLst>
          </p:cNvPr>
          <p:cNvSpPr>
            <a:spLocks xmlns:a="http://schemas.openxmlformats.org/drawingml/2006/main" noGrp="1"/>
          </p:cNvSpPr>
          <p:nvPr/>
        </p:nvSpPr>
        <p:spPr>
          <a:xfrm xmlns:a="http://schemas.openxmlformats.org/drawingml/2006/main">
            <a:off x="9930384" y="5219700"/>
            <a:ext cx="2095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43B2DF76-FEF2-4091-974D-8C3441FBDFEF}"/>
              </a:ext>
            </a:extLst>
          </p:cNvPr>
          <p:cNvSpPr>
            <a:spLocks xmlns:a="http://schemas.openxmlformats.org/drawingml/2006/main" noGrp="1"/>
          </p:cNvSpPr>
          <p:nvPr/>
        </p:nvSpPr>
        <p:spPr>
          <a:xfrm xmlns:a="http://schemas.openxmlformats.org/drawingml/2006/main">
            <a:off x="10292334" y="5219700"/>
            <a:ext cx="666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CCA6C01D-2554-4419-9676-9829FFFE887B}"/>
              </a:ext>
            </a:extLst>
          </p:cNvPr>
          <p:cNvSpPr>
            <a:spLocks xmlns:a="http://schemas.openxmlformats.org/drawingml/2006/main" noGrp="1"/>
          </p:cNvSpPr>
          <p:nvPr/>
        </p:nvSpPr>
        <p:spPr>
          <a:xfrm xmlns:a="http://schemas.openxmlformats.org/drawingml/2006/main">
            <a:off x="10644759" y="52197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BF493AAD-3D79-4536-9015-8C461C4E07F4}"/>
              </a:ext>
            </a:extLst>
          </p:cNvPr>
          <p:cNvSpPr>
            <a:spLocks xmlns:a="http://schemas.openxmlformats.org/drawingml/2006/main" noGrp="1"/>
          </p:cNvSpPr>
          <p:nvPr/>
        </p:nvSpPr>
        <p:spPr>
          <a:xfrm xmlns:a="http://schemas.openxmlformats.org/drawingml/2006/main">
            <a:off x="10787634" y="5219700"/>
            <a:ext cx="762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A33A9273-7950-49BD-AB78-F2D4847D71ED}"/>
              </a:ext>
            </a:extLst>
          </p:cNvPr>
          <p:cNvSpPr>
            <a:spLocks xmlns:a="http://schemas.openxmlformats.org/drawingml/2006/main" noGrp="1"/>
          </p:cNvSpPr>
          <p:nvPr/>
        </p:nvSpPr>
        <p:spPr>
          <a:xfrm xmlns:a="http://schemas.openxmlformats.org/drawingml/2006/main">
            <a:off x="10930509" y="5219700"/>
            <a:ext cx="2190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07115FAC-B1D9-44AE-9E8C-CC817C35BF45}"/>
              </a:ext>
            </a:extLst>
          </p:cNvPr>
          <p:cNvSpPr>
            <a:spLocks xmlns:a="http://schemas.openxmlformats.org/drawingml/2006/main" noGrp="1"/>
          </p:cNvSpPr>
          <p:nvPr/>
        </p:nvSpPr>
        <p:spPr>
          <a:xfrm xmlns:a="http://schemas.openxmlformats.org/drawingml/2006/main">
            <a:off x="10139934" y="52959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E2358D24-35F0-4D25-8B37-DF38B60D3B9C}"/>
              </a:ext>
            </a:extLst>
          </p:cNvPr>
          <p:cNvSpPr>
            <a:spLocks xmlns:a="http://schemas.openxmlformats.org/drawingml/2006/main" noGrp="1"/>
          </p:cNvSpPr>
          <p:nvPr/>
        </p:nvSpPr>
        <p:spPr>
          <a:xfrm xmlns:a="http://schemas.openxmlformats.org/drawingml/2006/main">
            <a:off x="10359009" y="5295900"/>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B762E8AB-196F-46F5-9879-BCDBAF8218F0}"/>
              </a:ext>
            </a:extLst>
          </p:cNvPr>
          <p:cNvSpPr>
            <a:spLocks xmlns:a="http://schemas.openxmlformats.org/drawingml/2006/main" noGrp="1"/>
          </p:cNvSpPr>
          <p:nvPr/>
        </p:nvSpPr>
        <p:spPr>
          <a:xfrm xmlns:a="http://schemas.openxmlformats.org/drawingml/2006/main">
            <a:off x="10501884" y="521970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ED265ADC-A299-40D4-A1C7-B94B946454F7}"/>
              </a:ext>
            </a:extLst>
          </p:cNvPr>
          <p:cNvSpPr>
            <a:spLocks xmlns:a="http://schemas.openxmlformats.org/drawingml/2006/main" noGrp="1"/>
          </p:cNvSpPr>
          <p:nvPr/>
        </p:nvSpPr>
        <p:spPr>
          <a:xfrm xmlns:a="http://schemas.openxmlformats.org/drawingml/2006/main">
            <a:off x="10787634" y="5295900"/>
            <a:ext cx="1428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03E6EC3E-38FF-4470-8D2F-33303AC2AE96}"/>
              </a:ext>
            </a:extLst>
          </p:cNvPr>
          <p:cNvSpPr>
            <a:spLocks xmlns:a="http://schemas.openxmlformats.org/drawingml/2006/main" noGrp="1"/>
          </p:cNvSpPr>
          <p:nvPr/>
        </p:nvSpPr>
        <p:spPr>
          <a:xfrm xmlns:a="http://schemas.openxmlformats.org/drawingml/2006/main">
            <a:off x="10073259" y="5362575"/>
            <a:ext cx="7905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24F9EA57-4F40-44CA-9589-EB8858019212}"/>
              </a:ext>
            </a:extLst>
          </p:cNvPr>
          <p:cNvSpPr>
            <a:spLocks xmlns:a="http://schemas.openxmlformats.org/drawingml/2006/main" noGrp="1"/>
          </p:cNvSpPr>
          <p:nvPr/>
        </p:nvSpPr>
        <p:spPr>
          <a:xfrm xmlns:a="http://schemas.openxmlformats.org/drawingml/2006/main">
            <a:off x="10930509" y="5362575"/>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BB353E46-1206-42C4-AC34-E5D5E8F5584B}"/>
              </a:ext>
            </a:extLst>
          </p:cNvPr>
          <p:cNvSpPr>
            <a:spLocks xmlns:a="http://schemas.openxmlformats.org/drawingml/2006/main" noGrp="1"/>
          </p:cNvSpPr>
          <p:nvPr/>
        </p:nvSpPr>
        <p:spPr>
          <a:xfrm xmlns:a="http://schemas.openxmlformats.org/drawingml/2006/main">
            <a:off x="9930384" y="5362575"/>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090A3EEA-9759-4632-AC91-5B807076BB02}"/>
              </a:ext>
            </a:extLst>
          </p:cNvPr>
          <p:cNvSpPr>
            <a:spLocks xmlns:a="http://schemas.openxmlformats.org/drawingml/2006/main" noGrp="1"/>
          </p:cNvSpPr>
          <p:nvPr/>
        </p:nvSpPr>
        <p:spPr>
          <a:xfrm xmlns:a="http://schemas.openxmlformats.org/drawingml/2006/main">
            <a:off x="10139934" y="5438775"/>
            <a:ext cx="2190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D2F533DB-1C65-459F-BD94-3786DDB5FF8C}"/>
              </a:ext>
            </a:extLst>
          </p:cNvPr>
          <p:cNvSpPr>
            <a:spLocks xmlns:a="http://schemas.openxmlformats.org/drawingml/2006/main" noGrp="1"/>
          </p:cNvSpPr>
          <p:nvPr/>
        </p:nvSpPr>
        <p:spPr>
          <a:xfrm xmlns:a="http://schemas.openxmlformats.org/drawingml/2006/main">
            <a:off x="10435209" y="5438775"/>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13F4B13E-93B8-4460-99D8-36AFC19D6C12}"/>
              </a:ext>
            </a:extLst>
          </p:cNvPr>
          <p:cNvSpPr>
            <a:spLocks xmlns:a="http://schemas.openxmlformats.org/drawingml/2006/main" noGrp="1"/>
          </p:cNvSpPr>
          <p:nvPr/>
        </p:nvSpPr>
        <p:spPr>
          <a:xfrm xmlns:a="http://schemas.openxmlformats.org/drawingml/2006/main">
            <a:off x="10644759" y="5438775"/>
            <a:ext cx="7620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3D433B98-9637-434E-968A-945357E55B2A}"/>
              </a:ext>
            </a:extLst>
          </p:cNvPr>
          <p:cNvSpPr>
            <a:spLocks xmlns:a="http://schemas.openxmlformats.org/drawingml/2006/main" noGrp="1"/>
          </p:cNvSpPr>
          <p:nvPr/>
        </p:nvSpPr>
        <p:spPr>
          <a:xfrm xmlns:a="http://schemas.openxmlformats.org/drawingml/2006/main">
            <a:off x="10787634" y="5438775"/>
            <a:ext cx="3619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E79347FB-BEC0-4FEF-A9CA-DDDE96F83E79}"/>
              </a:ext>
            </a:extLst>
          </p:cNvPr>
          <p:cNvSpPr>
            <a:spLocks xmlns:a="http://schemas.openxmlformats.org/drawingml/2006/main" noGrp="1"/>
          </p:cNvSpPr>
          <p:nvPr/>
        </p:nvSpPr>
        <p:spPr>
          <a:xfrm xmlns:a="http://schemas.openxmlformats.org/drawingml/2006/main">
            <a:off x="9501759" y="5362575"/>
            <a:ext cx="209550" cy="2190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6C5008D2-4927-4517-82D4-FFEAC2DB8BA4}"/>
              </a:ext>
            </a:extLst>
          </p:cNvPr>
          <p:cNvSpPr>
            <a:spLocks xmlns:a="http://schemas.openxmlformats.org/drawingml/2006/main" noGrp="1"/>
          </p:cNvSpPr>
          <p:nvPr/>
        </p:nvSpPr>
        <p:spPr>
          <a:xfrm xmlns:a="http://schemas.openxmlformats.org/drawingml/2006/main">
            <a:off x="9930384" y="55054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81DB1AD8-247F-48A6-AEDD-F7F89E252254}"/>
              </a:ext>
            </a:extLst>
          </p:cNvPr>
          <p:cNvSpPr>
            <a:spLocks xmlns:a="http://schemas.openxmlformats.org/drawingml/2006/main" noGrp="1"/>
          </p:cNvSpPr>
          <p:nvPr/>
        </p:nvSpPr>
        <p:spPr>
          <a:xfrm xmlns:a="http://schemas.openxmlformats.org/drawingml/2006/main">
            <a:off x="10292334" y="5505450"/>
            <a:ext cx="28575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CF9F132E-65B2-4A99-BF10-BAA4ECB7C3B4}"/>
              </a:ext>
            </a:extLst>
          </p:cNvPr>
          <p:cNvSpPr>
            <a:spLocks xmlns:a="http://schemas.openxmlformats.org/drawingml/2006/main" noGrp="1"/>
          </p:cNvSpPr>
          <p:nvPr/>
        </p:nvSpPr>
        <p:spPr>
          <a:xfrm xmlns:a="http://schemas.openxmlformats.org/drawingml/2006/main">
            <a:off x="10863834" y="5505450"/>
            <a:ext cx="1428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5D115EBF-76AC-4BC5-89F9-5D0A5767FF14}"/>
              </a:ext>
            </a:extLst>
          </p:cNvPr>
          <p:cNvSpPr>
            <a:spLocks xmlns:a="http://schemas.openxmlformats.org/drawingml/2006/main" noGrp="1"/>
          </p:cNvSpPr>
          <p:nvPr/>
        </p:nvSpPr>
        <p:spPr>
          <a:xfrm xmlns:a="http://schemas.openxmlformats.org/drawingml/2006/main">
            <a:off x="9358884" y="5295900"/>
            <a:ext cx="66675" cy="35242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7B53C740-145D-430A-AAA4-7F63BEC3206C}"/>
              </a:ext>
            </a:extLst>
          </p:cNvPr>
          <p:cNvSpPr>
            <a:spLocks xmlns:a="http://schemas.openxmlformats.org/drawingml/2006/main" noGrp="1"/>
          </p:cNvSpPr>
          <p:nvPr/>
        </p:nvSpPr>
        <p:spPr>
          <a:xfrm xmlns:a="http://schemas.openxmlformats.org/drawingml/2006/main">
            <a:off x="9787509" y="5295900"/>
            <a:ext cx="66675" cy="35242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07617640-4C13-4AF4-AF94-18594EAA274E}"/>
              </a:ext>
            </a:extLst>
          </p:cNvPr>
          <p:cNvSpPr>
            <a:spLocks xmlns:a="http://schemas.openxmlformats.org/drawingml/2006/main" noGrp="1"/>
          </p:cNvSpPr>
          <p:nvPr/>
        </p:nvSpPr>
        <p:spPr>
          <a:xfrm xmlns:a="http://schemas.openxmlformats.org/drawingml/2006/main">
            <a:off x="10073259" y="5581650"/>
            <a:ext cx="66675"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0D73A11E-58DF-4E66-AA14-93BD6AE41283}"/>
              </a:ext>
            </a:extLst>
          </p:cNvPr>
          <p:cNvSpPr>
            <a:spLocks xmlns:a="http://schemas.openxmlformats.org/drawingml/2006/main" noGrp="1"/>
          </p:cNvSpPr>
          <p:nvPr/>
        </p:nvSpPr>
        <p:spPr>
          <a:xfrm xmlns:a="http://schemas.openxmlformats.org/drawingml/2006/main">
            <a:off x="10359009" y="5581650"/>
            <a:ext cx="2857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A85C7FA6-70E3-42DF-B1B9-F1CF8FA37D6C}"/>
              </a:ext>
            </a:extLst>
          </p:cNvPr>
          <p:cNvSpPr>
            <a:spLocks xmlns:a="http://schemas.openxmlformats.org/drawingml/2006/main" noGrp="1"/>
          </p:cNvSpPr>
          <p:nvPr/>
        </p:nvSpPr>
        <p:spPr>
          <a:xfrm xmlns:a="http://schemas.openxmlformats.org/drawingml/2006/main">
            <a:off x="10720959" y="5581650"/>
            <a:ext cx="209550" cy="666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75EB4546-47A4-44F7-B0A1-67BA41F6F777}"/>
              </a:ext>
            </a:extLst>
          </p:cNvPr>
          <p:cNvSpPr>
            <a:spLocks xmlns:a="http://schemas.openxmlformats.org/drawingml/2006/main" noGrp="1"/>
          </p:cNvSpPr>
          <p:nvPr/>
        </p:nvSpPr>
        <p:spPr>
          <a:xfrm xmlns:a="http://schemas.openxmlformats.org/drawingml/2006/main">
            <a:off x="11073384" y="5505450"/>
            <a:ext cx="76200"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3F6B8417-675F-43BC-BE01-826CE566B094}"/>
              </a:ext>
            </a:extLst>
          </p:cNvPr>
          <p:cNvSpPr>
            <a:spLocks xmlns:a="http://schemas.openxmlformats.org/drawingml/2006/main" noGrp="1"/>
          </p:cNvSpPr>
          <p:nvPr/>
        </p:nvSpPr>
        <p:spPr>
          <a:xfrm xmlns:a="http://schemas.openxmlformats.org/drawingml/2006/main">
            <a:off x="9358884" y="5648325"/>
            <a:ext cx="495300"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6949A188-AE6A-44A0-B0AA-A373EFE4A0E7}"/>
              </a:ext>
            </a:extLst>
          </p:cNvPr>
          <p:cNvSpPr>
            <a:spLocks xmlns:a="http://schemas.openxmlformats.org/drawingml/2006/main" noGrp="1"/>
          </p:cNvSpPr>
          <p:nvPr/>
        </p:nvSpPr>
        <p:spPr>
          <a:xfrm xmlns:a="http://schemas.openxmlformats.org/drawingml/2006/main">
            <a:off x="9930384" y="5581650"/>
            <a:ext cx="66675" cy="142875"/>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94388E2C-9239-4924-BF18-B3EC1ECA3BB4}"/>
              </a:ext>
            </a:extLst>
          </p:cNvPr>
          <p:cNvSpPr>
            <a:spLocks xmlns:a="http://schemas.openxmlformats.org/drawingml/2006/main" noGrp="1"/>
          </p:cNvSpPr>
          <p:nvPr/>
        </p:nvSpPr>
        <p:spPr>
          <a:xfrm xmlns:a="http://schemas.openxmlformats.org/drawingml/2006/main">
            <a:off x="10139934" y="5648325"/>
            <a:ext cx="29527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B163F76B-42E8-4A71-8E2F-69F5A1DA4FC1}"/>
              </a:ext>
            </a:extLst>
          </p:cNvPr>
          <p:cNvSpPr>
            <a:spLocks xmlns:a="http://schemas.openxmlformats.org/drawingml/2006/main" noGrp="1"/>
          </p:cNvSpPr>
          <p:nvPr/>
        </p:nvSpPr>
        <p:spPr>
          <a:xfrm xmlns:a="http://schemas.openxmlformats.org/drawingml/2006/main">
            <a:off x="10720959" y="5648325"/>
            <a:ext cx="428625" cy="76200"/>
          </a:xfrm>
          <a:prstGeom xmlns:a="http://schemas.openxmlformats.org/drawingml/2006/main" prst="rect">
            <a:avLst/>
          </a:prstGeom>
          <a:solidFill xmlns:a="http://schemas.openxmlformats.org/drawingml/2006/main">
            <a:srgbClr val="120F0C"/>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D58D759D-3506-4339-8620-C1E17EBDDBCC}"/>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GET THE TIME BACK</a:t>
            </a:r>
          </a:p>
        </p:txBody>
      </p:sp>
      <p:sp>
        <p:nvSpPr>
          <p:cNvPr id="251" name="">
            <a:extLst xmlns:a="http://schemas.openxmlformats.org/drawingml/2006/main">
              <a:ext uri="{FF2B5EF4-FFF2-40B4-BE49-F238E27FC236}">
                <a16:creationId xmlns:a16="http://schemas.microsoft.com/office/drawing/2014/main" id="{844D3E5C-D8C8-439A-B62A-250A7F5C45B6}"/>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5c438214c7064889"/>
              </a:rPr>
              <a:t>HOMIESAI.COM/START</a:t>
            </a:r>
          </a:p>
        </p:txBody>
      </p:sp>
    </p:spTree>
    <p:extLst>
      <p:ext uri="{BB962C8B-B14F-4D97-AF65-F5344CB8AC3E}">
        <p14:creationId xmlns:p14="http://schemas.microsoft.com/office/powerpoint/2010/main" val="298759815"/>
      </p:ext>
    </p:extLst>
  </p:cSld>
</p:sld>
</file>

<file path=ppt/slides/slide59.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251" name=""/>
          <p:cNvPicPr>
            <a:picLocks xmlns:a="http://schemas.openxmlformats.org/drawingml/2006/main" noChangeAspect="1"/>
          </p:cNvPicPr>
          <p:nvPr/>
        </p:nvPicPr>
        <p:blipFill>
          <a:blip xmlns:r="http://schemas.openxmlformats.org/officeDocument/2006/relationships" xmlns:a="http://schemas.openxmlformats.org/drawingml/2006/main" r:embed="Rdbf937494916421c"/>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909F7B28-4CD5-4025-A44A-610F16C5DF30}"/>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3FB8BAE6-50E0-477E-B8F4-A08BA6F1961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3507e1d5636a4c0a"/>
              </a:rPr>
              <a:t>HOMIESAI.COM/SLIDES</a:t>
            </a:r>
          </a:p>
        </p:txBody>
      </p:sp>
      <p:pic>
        <p:nvPicPr>
          <p:cNvPr id="254" name=""/>
          <p:cNvPicPr>
            <a:picLocks xmlns:a="http://schemas.openxmlformats.org/drawingml/2006/main" noChangeAspect="1"/>
          </p:cNvPicPr>
          <p:nvPr/>
        </p:nvPicPr>
        <p:blipFill>
          <a:blip xmlns:r="http://schemas.openxmlformats.org/officeDocument/2006/relationships" xmlns:a="http://schemas.openxmlformats.org/drawingml/2006/main" r:embed="R2e09fce17771416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81B8A174-9712-4029-8F30-D4BB6FFD466C}"/>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THE POINT</a:t>
            </a:r>
          </a:p>
        </p:txBody>
      </p:sp>
      <p:sp>
        <p:nvSpPr>
          <p:cNvPr id="6" name="">
            <a:extLst xmlns:a="http://schemas.openxmlformats.org/drawingml/2006/main">
              <a:ext uri="{FF2B5EF4-FFF2-40B4-BE49-F238E27FC236}">
                <a16:creationId xmlns:a16="http://schemas.microsoft.com/office/drawing/2014/main" id="{A2B6E622-742C-48C0-AABC-A6972C4F3B52}"/>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59 / 60</a:t>
            </a:r>
          </a:p>
        </p:txBody>
      </p:sp>
      <p:sp>
        <p:nvSpPr>
          <p:cNvPr id="7" name="">
            <a:extLst xmlns:a="http://schemas.openxmlformats.org/drawingml/2006/main">
              <a:ext uri="{FF2B5EF4-FFF2-40B4-BE49-F238E27FC236}">
                <a16:creationId xmlns:a16="http://schemas.microsoft.com/office/drawing/2014/main" id="{21DB86B5-9E74-4D5D-AF6B-F92F0646E96F}"/>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THE WHOLE POINT</a:t>
            </a:r>
          </a:p>
        </p:txBody>
      </p:sp>
      <p:sp>
        <p:nvSpPr>
          <p:cNvPr id="8" name="">
            <a:extLst xmlns:a="http://schemas.openxmlformats.org/drawingml/2006/main">
              <a:ext uri="{FF2B5EF4-FFF2-40B4-BE49-F238E27FC236}">
                <a16:creationId xmlns:a16="http://schemas.microsoft.com/office/drawing/2014/main" id="{73E91CD8-ECA5-448E-9407-0A708073816E}"/>
              </a:ext>
            </a:extLst>
          </p:cNvPr>
          <p:cNvSpPr>
            <a:spLocks xmlns:a="http://schemas.openxmlformats.org/drawingml/2006/main" noGrp="1"/>
          </p:cNvSpPr>
          <p:nvPr/>
        </p:nvSpPr>
        <p:spPr>
          <a:xfrm xmlns:a="http://schemas.openxmlformats.org/drawingml/2006/main">
            <a:off x="857250" y="1619250"/>
            <a:ext cx="80962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650" b="1" i="0">
                <a:solidFill>
                  <a:srgbClr val="F5EFE7"/>
                </a:solidFill>
                <a:latin typeface="Arial"/>
                <a:ea typeface="Arial"/>
                <a:cs typeface="Arial"/>
              </a:defRPr>
            </a:pPr>
            <a:r>
              <a:rPr sz="4650" b="1" i="0">
                <a:solidFill>
                  <a:srgbClr val="F5EFE7"/>
                </a:solidFill>
                <a:latin typeface="Arial"/>
                <a:ea typeface="Arial"/>
                <a:cs typeface="Arial"/>
              </a:rPr>
              <a:t>That’s what this is all about.</a:t>
            </a:r>
          </a:p>
        </p:txBody>
      </p:sp>
      <p:sp>
        <p:nvSpPr>
          <p:cNvPr id="9" name="">
            <a:extLst xmlns:a="http://schemas.openxmlformats.org/drawingml/2006/main">
              <a:ext uri="{FF2B5EF4-FFF2-40B4-BE49-F238E27FC236}">
                <a16:creationId xmlns:a16="http://schemas.microsoft.com/office/drawing/2014/main" id="{0A16CAAB-8CFD-4947-AC08-5606026E66C9}"/>
              </a:ext>
            </a:extLst>
          </p:cNvPr>
          <p:cNvSpPr>
            <a:spLocks xmlns:a="http://schemas.openxmlformats.org/drawingml/2006/main" noGrp="1"/>
          </p:cNvSpPr>
          <p:nvPr/>
        </p:nvSpPr>
        <p:spPr>
          <a:xfrm xmlns:a="http://schemas.openxmlformats.org/drawingml/2006/main">
            <a:off x="857250" y="3476625"/>
            <a:ext cx="7334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6356"/>
          </a:bodyPr>
          <a:lstStyle xmlns:a="http://schemas.openxmlformats.org/drawingml/2006/main"/>
          <a:p xmlns:a="http://schemas.openxmlformats.org/drawingml/2006/main">
            <a:pPr algn="l">
              <a:lnSpc>
                <a:spcPct val="102000"/>
              </a:lnSpc>
              <a:buNone/>
              <a:defRPr sz="3000" b="1" i="1">
                <a:solidFill>
                  <a:srgbClr val="FBE0D6"/>
                </a:solidFill>
                <a:latin typeface="Georgia"/>
                <a:ea typeface="Georgia"/>
                <a:cs typeface="Georgia"/>
              </a:defRPr>
            </a:pPr>
            <a:r>
              <a:rPr sz="3000" b="1" i="1">
                <a:solidFill>
                  <a:srgbClr val="FBE0D6"/>
                </a:solidFill>
                <a:latin typeface="Georgia"/>
                <a:ea typeface="Georgia"/>
                <a:cs typeface="Georgia"/>
              </a:rPr>
              <a:t>11 hours of your life—returned every week.</a:t>
            </a:r>
          </a:p>
        </p:txBody>
      </p:sp>
      <p:sp>
        <p:nvSpPr>
          <p:cNvPr id="10" name="">
            <a:extLst xmlns:a="http://schemas.openxmlformats.org/drawingml/2006/main">
              <a:ext uri="{FF2B5EF4-FFF2-40B4-BE49-F238E27FC236}">
                <a16:creationId xmlns:a16="http://schemas.microsoft.com/office/drawing/2014/main" id="{4905A531-C1C6-482D-9C94-5DBBB91455F7}"/>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11" name="">
            <a:extLst xmlns:a="http://schemas.openxmlformats.org/drawingml/2006/main">
              <a:ext uri="{FF2B5EF4-FFF2-40B4-BE49-F238E27FC236}">
                <a16:creationId xmlns:a16="http://schemas.microsoft.com/office/drawing/2014/main" id="{09320AC6-D035-473F-989A-88B615AC2F05}"/>
              </a:ext>
            </a:extLst>
          </p:cNvPr>
          <p:cNvSpPr>
            <a:spLocks xmlns:a="http://schemas.openxmlformats.org/drawingml/2006/main" noGrp="1"/>
          </p:cNvSpPr>
          <p:nvPr/>
        </p:nvSpPr>
        <p:spPr>
          <a:xfrm xmlns:a="http://schemas.openxmlformats.org/drawingml/2006/main">
            <a:off x="9359551" y="3933825"/>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5B1CF873-5F9F-4EED-A38C-4081FB4016E3}"/>
              </a:ext>
            </a:extLst>
          </p:cNvPr>
          <p:cNvSpPr>
            <a:spLocks xmlns:a="http://schemas.openxmlformats.org/drawingml/2006/main" noGrp="1"/>
          </p:cNvSpPr>
          <p:nvPr/>
        </p:nvSpPr>
        <p:spPr>
          <a:xfrm xmlns:a="http://schemas.openxmlformats.org/drawingml/2006/main">
            <a:off x="9997726" y="393382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50ED2C9F-DCAF-40E3-B42F-4EC9EE03300F}"/>
              </a:ext>
            </a:extLst>
          </p:cNvPr>
          <p:cNvSpPr>
            <a:spLocks xmlns:a="http://schemas.openxmlformats.org/drawingml/2006/main" noGrp="1"/>
          </p:cNvSpPr>
          <p:nvPr/>
        </p:nvSpPr>
        <p:spPr>
          <a:xfrm xmlns:a="http://schemas.openxmlformats.org/drawingml/2006/main">
            <a:off x="10359676" y="393382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D3A03DA5-98E3-485B-A8C3-A03D5A0D63CF}"/>
              </a:ext>
            </a:extLst>
          </p:cNvPr>
          <p:cNvSpPr>
            <a:spLocks xmlns:a="http://schemas.openxmlformats.org/drawingml/2006/main" noGrp="1"/>
          </p:cNvSpPr>
          <p:nvPr/>
        </p:nvSpPr>
        <p:spPr>
          <a:xfrm xmlns:a="http://schemas.openxmlformats.org/drawingml/2006/main">
            <a:off x="10502551" y="393382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573643E-D4ED-4851-A74A-49F8EEEBCC06}"/>
              </a:ext>
            </a:extLst>
          </p:cNvPr>
          <p:cNvSpPr>
            <a:spLocks xmlns:a="http://schemas.openxmlformats.org/drawingml/2006/main" noGrp="1"/>
          </p:cNvSpPr>
          <p:nvPr/>
        </p:nvSpPr>
        <p:spPr>
          <a:xfrm xmlns:a="http://schemas.openxmlformats.org/drawingml/2006/main">
            <a:off x="10645426" y="3933825"/>
            <a:ext cx="5048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5AA42E93-4A0B-4F5D-A1D8-CEF3B9BBBA1F}"/>
              </a:ext>
            </a:extLst>
          </p:cNvPr>
          <p:cNvSpPr>
            <a:spLocks xmlns:a="http://schemas.openxmlformats.org/drawingml/2006/main" noGrp="1"/>
          </p:cNvSpPr>
          <p:nvPr/>
        </p:nvSpPr>
        <p:spPr>
          <a:xfrm xmlns:a="http://schemas.openxmlformats.org/drawingml/2006/main">
            <a:off x="9931051" y="4000500"/>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DBD7017E-DD15-4D32-B177-B0450B5B5913}"/>
              </a:ext>
            </a:extLst>
          </p:cNvPr>
          <p:cNvSpPr>
            <a:spLocks xmlns:a="http://schemas.openxmlformats.org/drawingml/2006/main" noGrp="1"/>
          </p:cNvSpPr>
          <p:nvPr/>
        </p:nvSpPr>
        <p:spPr>
          <a:xfrm xmlns:a="http://schemas.openxmlformats.org/drawingml/2006/main">
            <a:off x="10216801" y="40005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179389F-DED2-483A-B36E-D269B9258B14}"/>
              </a:ext>
            </a:extLst>
          </p:cNvPr>
          <p:cNvSpPr>
            <a:spLocks xmlns:a="http://schemas.openxmlformats.org/drawingml/2006/main" noGrp="1"/>
          </p:cNvSpPr>
          <p:nvPr/>
        </p:nvSpPr>
        <p:spPr>
          <a:xfrm xmlns:a="http://schemas.openxmlformats.org/drawingml/2006/main">
            <a:off x="10435876" y="40005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13D39C32-345A-49B8-9CFA-9F259D14CA4D}"/>
              </a:ext>
            </a:extLst>
          </p:cNvPr>
          <p:cNvSpPr>
            <a:spLocks xmlns:a="http://schemas.openxmlformats.org/drawingml/2006/main" noGrp="1"/>
          </p:cNvSpPr>
          <p:nvPr/>
        </p:nvSpPr>
        <p:spPr>
          <a:xfrm xmlns:a="http://schemas.openxmlformats.org/drawingml/2006/main">
            <a:off x="9997726" y="40767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231BC939-AA7C-44C0-BEC6-FD1141D946C7}"/>
              </a:ext>
            </a:extLst>
          </p:cNvPr>
          <p:cNvSpPr>
            <a:spLocks xmlns:a="http://schemas.openxmlformats.org/drawingml/2006/main" noGrp="1"/>
          </p:cNvSpPr>
          <p:nvPr/>
        </p:nvSpPr>
        <p:spPr>
          <a:xfrm xmlns:a="http://schemas.openxmlformats.org/drawingml/2006/main">
            <a:off x="10140601" y="4076700"/>
            <a:ext cx="1524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08BCFD5C-3257-4E00-81A8-56863BD41043}"/>
              </a:ext>
            </a:extLst>
          </p:cNvPr>
          <p:cNvSpPr>
            <a:spLocks xmlns:a="http://schemas.openxmlformats.org/drawingml/2006/main" noGrp="1"/>
          </p:cNvSpPr>
          <p:nvPr/>
        </p:nvSpPr>
        <p:spPr>
          <a:xfrm xmlns:a="http://schemas.openxmlformats.org/drawingml/2006/main">
            <a:off x="10359676" y="4076700"/>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C81E131B-3C86-488E-8924-059B57A0847B}"/>
              </a:ext>
            </a:extLst>
          </p:cNvPr>
          <p:cNvSpPr>
            <a:spLocks xmlns:a="http://schemas.openxmlformats.org/drawingml/2006/main" noGrp="1"/>
          </p:cNvSpPr>
          <p:nvPr/>
        </p:nvSpPr>
        <p:spPr>
          <a:xfrm xmlns:a="http://schemas.openxmlformats.org/drawingml/2006/main">
            <a:off x="9931051" y="41433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8D3457C5-B472-4D65-859F-318189296602}"/>
              </a:ext>
            </a:extLst>
          </p:cNvPr>
          <p:cNvSpPr>
            <a:spLocks xmlns:a="http://schemas.openxmlformats.org/drawingml/2006/main" noGrp="1"/>
          </p:cNvSpPr>
          <p:nvPr/>
        </p:nvSpPr>
        <p:spPr>
          <a:xfrm xmlns:a="http://schemas.openxmlformats.org/drawingml/2006/main">
            <a:off x="10293001" y="4143375"/>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E08A2B43-525A-4F3E-8E57-63524E11FF8C}"/>
              </a:ext>
            </a:extLst>
          </p:cNvPr>
          <p:cNvSpPr>
            <a:spLocks xmlns:a="http://schemas.openxmlformats.org/drawingml/2006/main" noGrp="1"/>
          </p:cNvSpPr>
          <p:nvPr/>
        </p:nvSpPr>
        <p:spPr>
          <a:xfrm xmlns:a="http://schemas.openxmlformats.org/drawingml/2006/main">
            <a:off x="9502426" y="4076700"/>
            <a:ext cx="209550" cy="2095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F89DB797-9AA2-48C6-9C07-0E6E74F3E02C}"/>
              </a:ext>
            </a:extLst>
          </p:cNvPr>
          <p:cNvSpPr>
            <a:spLocks xmlns:a="http://schemas.openxmlformats.org/drawingml/2006/main" noGrp="1"/>
          </p:cNvSpPr>
          <p:nvPr/>
        </p:nvSpPr>
        <p:spPr>
          <a:xfrm xmlns:a="http://schemas.openxmlformats.org/drawingml/2006/main">
            <a:off x="10140601" y="42195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63029ADA-9F32-414C-A6C5-B47EF81A62E8}"/>
              </a:ext>
            </a:extLst>
          </p:cNvPr>
          <p:cNvSpPr>
            <a:spLocks xmlns:a="http://schemas.openxmlformats.org/drawingml/2006/main" noGrp="1"/>
          </p:cNvSpPr>
          <p:nvPr/>
        </p:nvSpPr>
        <p:spPr>
          <a:xfrm xmlns:a="http://schemas.openxmlformats.org/drawingml/2006/main">
            <a:off x="10502551" y="42195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C55E81E6-A7B2-4545-812A-199F8DB9A080}"/>
              </a:ext>
            </a:extLst>
          </p:cNvPr>
          <p:cNvSpPr>
            <a:spLocks xmlns:a="http://schemas.openxmlformats.org/drawingml/2006/main" noGrp="1"/>
          </p:cNvSpPr>
          <p:nvPr/>
        </p:nvSpPr>
        <p:spPr>
          <a:xfrm xmlns:a="http://schemas.openxmlformats.org/drawingml/2006/main">
            <a:off x="10788301" y="4076700"/>
            <a:ext cx="219075" cy="2095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16B4BA9F-89DF-4661-BABC-4C369D495597}"/>
              </a:ext>
            </a:extLst>
          </p:cNvPr>
          <p:cNvSpPr>
            <a:spLocks xmlns:a="http://schemas.openxmlformats.org/drawingml/2006/main" noGrp="1"/>
          </p:cNvSpPr>
          <p:nvPr/>
        </p:nvSpPr>
        <p:spPr>
          <a:xfrm xmlns:a="http://schemas.openxmlformats.org/drawingml/2006/main">
            <a:off x="9359551" y="4000500"/>
            <a:ext cx="66675"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9DC67BFE-0B79-4A7B-B44E-81DD882495CC}"/>
              </a:ext>
            </a:extLst>
          </p:cNvPr>
          <p:cNvSpPr>
            <a:spLocks xmlns:a="http://schemas.openxmlformats.org/drawingml/2006/main" noGrp="1"/>
          </p:cNvSpPr>
          <p:nvPr/>
        </p:nvSpPr>
        <p:spPr>
          <a:xfrm xmlns:a="http://schemas.openxmlformats.org/drawingml/2006/main">
            <a:off x="9788176" y="4000500"/>
            <a:ext cx="66675"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6BC8DF46-4B82-40A8-B8FB-5BF406EDB27D}"/>
              </a:ext>
            </a:extLst>
          </p:cNvPr>
          <p:cNvSpPr>
            <a:spLocks xmlns:a="http://schemas.openxmlformats.org/drawingml/2006/main" noGrp="1"/>
          </p:cNvSpPr>
          <p:nvPr/>
        </p:nvSpPr>
        <p:spPr>
          <a:xfrm xmlns:a="http://schemas.openxmlformats.org/drawingml/2006/main">
            <a:off x="10435876" y="42862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ED5DA433-BF14-4473-86E5-2E05F5E65DDB}"/>
              </a:ext>
            </a:extLst>
          </p:cNvPr>
          <p:cNvSpPr>
            <a:spLocks xmlns:a="http://schemas.openxmlformats.org/drawingml/2006/main" noGrp="1"/>
          </p:cNvSpPr>
          <p:nvPr/>
        </p:nvSpPr>
        <p:spPr>
          <a:xfrm xmlns:a="http://schemas.openxmlformats.org/drawingml/2006/main">
            <a:off x="10645426" y="4000500"/>
            <a:ext cx="76200"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FAD843FE-8206-449C-9EB3-8066285A5A7D}"/>
              </a:ext>
            </a:extLst>
          </p:cNvPr>
          <p:cNvSpPr>
            <a:spLocks xmlns:a="http://schemas.openxmlformats.org/drawingml/2006/main" noGrp="1"/>
          </p:cNvSpPr>
          <p:nvPr/>
        </p:nvSpPr>
        <p:spPr>
          <a:xfrm xmlns:a="http://schemas.openxmlformats.org/drawingml/2006/main">
            <a:off x="11074051" y="4000500"/>
            <a:ext cx="76200"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9D4BAC05-EA40-47BD-BEBF-286BF5FE2FE6}"/>
              </a:ext>
            </a:extLst>
          </p:cNvPr>
          <p:cNvSpPr>
            <a:spLocks xmlns:a="http://schemas.openxmlformats.org/drawingml/2006/main" noGrp="1"/>
          </p:cNvSpPr>
          <p:nvPr/>
        </p:nvSpPr>
        <p:spPr>
          <a:xfrm xmlns:a="http://schemas.openxmlformats.org/drawingml/2006/main">
            <a:off x="9359551" y="4362450"/>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934D82FD-C6AE-4629-BEC6-41D266EDAF6E}"/>
              </a:ext>
            </a:extLst>
          </p:cNvPr>
          <p:cNvSpPr>
            <a:spLocks xmlns:a="http://schemas.openxmlformats.org/drawingml/2006/main" noGrp="1"/>
          </p:cNvSpPr>
          <p:nvPr/>
        </p:nvSpPr>
        <p:spPr>
          <a:xfrm xmlns:a="http://schemas.openxmlformats.org/drawingml/2006/main">
            <a:off x="9931051" y="42862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C13047E3-2FEC-4C06-BC5F-ADE1048453EE}"/>
              </a:ext>
            </a:extLst>
          </p:cNvPr>
          <p:cNvSpPr>
            <a:spLocks xmlns:a="http://schemas.openxmlformats.org/drawingml/2006/main" noGrp="1"/>
          </p:cNvSpPr>
          <p:nvPr/>
        </p:nvSpPr>
        <p:spPr>
          <a:xfrm xmlns:a="http://schemas.openxmlformats.org/drawingml/2006/main">
            <a:off x="10073926" y="42862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F4528A5D-CFB1-4E1F-A081-87CF327C7F6F}"/>
              </a:ext>
            </a:extLst>
          </p:cNvPr>
          <p:cNvSpPr>
            <a:spLocks xmlns:a="http://schemas.openxmlformats.org/drawingml/2006/main" noGrp="1"/>
          </p:cNvSpPr>
          <p:nvPr/>
        </p:nvSpPr>
        <p:spPr>
          <a:xfrm xmlns:a="http://schemas.openxmlformats.org/drawingml/2006/main">
            <a:off x="10359676" y="43624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E6230644-4FAD-4ED6-AAE5-409904195293}"/>
              </a:ext>
            </a:extLst>
          </p:cNvPr>
          <p:cNvSpPr>
            <a:spLocks xmlns:a="http://schemas.openxmlformats.org/drawingml/2006/main" noGrp="1"/>
          </p:cNvSpPr>
          <p:nvPr/>
        </p:nvSpPr>
        <p:spPr>
          <a:xfrm xmlns:a="http://schemas.openxmlformats.org/drawingml/2006/main">
            <a:off x="10502551" y="43624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866502FC-33D5-4D67-9DD8-A9EC4858F555}"/>
              </a:ext>
            </a:extLst>
          </p:cNvPr>
          <p:cNvSpPr>
            <a:spLocks xmlns:a="http://schemas.openxmlformats.org/drawingml/2006/main" noGrp="1"/>
          </p:cNvSpPr>
          <p:nvPr/>
        </p:nvSpPr>
        <p:spPr>
          <a:xfrm xmlns:a="http://schemas.openxmlformats.org/drawingml/2006/main">
            <a:off x="10645426" y="4362450"/>
            <a:ext cx="5048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FD7829A8-DF95-48BD-9738-D8F9AF45FCF4}"/>
              </a:ext>
            </a:extLst>
          </p:cNvPr>
          <p:cNvSpPr>
            <a:spLocks xmlns:a="http://schemas.openxmlformats.org/drawingml/2006/main" noGrp="1"/>
          </p:cNvSpPr>
          <p:nvPr/>
        </p:nvSpPr>
        <p:spPr>
          <a:xfrm xmlns:a="http://schemas.openxmlformats.org/drawingml/2006/main">
            <a:off x="10216801" y="436245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D34B407D-A1E4-4A6F-9ACE-663EB00DC45A}"/>
              </a:ext>
            </a:extLst>
          </p:cNvPr>
          <p:cNvSpPr>
            <a:spLocks xmlns:a="http://schemas.openxmlformats.org/drawingml/2006/main" noGrp="1"/>
          </p:cNvSpPr>
          <p:nvPr/>
        </p:nvSpPr>
        <p:spPr>
          <a:xfrm xmlns:a="http://schemas.openxmlformats.org/drawingml/2006/main">
            <a:off x="10359676" y="44291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A41B9B73-E19B-4F69-9155-0B796064F059}"/>
              </a:ext>
            </a:extLst>
          </p:cNvPr>
          <p:cNvSpPr>
            <a:spLocks xmlns:a="http://schemas.openxmlformats.org/drawingml/2006/main" noGrp="1"/>
          </p:cNvSpPr>
          <p:nvPr/>
        </p:nvSpPr>
        <p:spPr>
          <a:xfrm xmlns:a="http://schemas.openxmlformats.org/drawingml/2006/main">
            <a:off x="9359551" y="4505325"/>
            <a:ext cx="3524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A8D2319E-04D4-4065-9CCC-E9D78CC411E6}"/>
              </a:ext>
            </a:extLst>
          </p:cNvPr>
          <p:cNvSpPr>
            <a:spLocks xmlns:a="http://schemas.openxmlformats.org/drawingml/2006/main" noGrp="1"/>
          </p:cNvSpPr>
          <p:nvPr/>
        </p:nvSpPr>
        <p:spPr>
          <a:xfrm xmlns:a="http://schemas.openxmlformats.org/drawingml/2006/main">
            <a:off x="9788176" y="4505325"/>
            <a:ext cx="3524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EBD32759-6788-4083-9AEF-AA8BF847578D}"/>
              </a:ext>
            </a:extLst>
          </p:cNvPr>
          <p:cNvSpPr>
            <a:spLocks xmlns:a="http://schemas.openxmlformats.org/drawingml/2006/main" noGrp="1"/>
          </p:cNvSpPr>
          <p:nvPr/>
        </p:nvSpPr>
        <p:spPr>
          <a:xfrm xmlns:a="http://schemas.openxmlformats.org/drawingml/2006/main">
            <a:off x="10216801" y="450532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7338B759-81D1-4675-89D0-B37A4143E0CB}"/>
              </a:ext>
            </a:extLst>
          </p:cNvPr>
          <p:cNvSpPr>
            <a:spLocks xmlns:a="http://schemas.openxmlformats.org/drawingml/2006/main" noGrp="1"/>
          </p:cNvSpPr>
          <p:nvPr/>
        </p:nvSpPr>
        <p:spPr>
          <a:xfrm xmlns:a="http://schemas.openxmlformats.org/drawingml/2006/main">
            <a:off x="10578751" y="45053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CF1FA153-F33A-42C6-8E6F-2AD6A1160036}"/>
              </a:ext>
            </a:extLst>
          </p:cNvPr>
          <p:cNvSpPr>
            <a:spLocks xmlns:a="http://schemas.openxmlformats.org/drawingml/2006/main" noGrp="1"/>
          </p:cNvSpPr>
          <p:nvPr/>
        </p:nvSpPr>
        <p:spPr>
          <a:xfrm xmlns:a="http://schemas.openxmlformats.org/drawingml/2006/main">
            <a:off x="10864501" y="45053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9E19B772-E563-471F-941F-9C3C272A6D86}"/>
              </a:ext>
            </a:extLst>
          </p:cNvPr>
          <p:cNvSpPr>
            <a:spLocks xmlns:a="http://schemas.openxmlformats.org/drawingml/2006/main" noGrp="1"/>
          </p:cNvSpPr>
          <p:nvPr/>
        </p:nvSpPr>
        <p:spPr>
          <a:xfrm xmlns:a="http://schemas.openxmlformats.org/drawingml/2006/main">
            <a:off x="9426226" y="45720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722D03CD-E77A-44CC-B443-2D1A6599C9D7}"/>
              </a:ext>
            </a:extLst>
          </p:cNvPr>
          <p:cNvSpPr>
            <a:spLocks xmlns:a="http://schemas.openxmlformats.org/drawingml/2006/main" noGrp="1"/>
          </p:cNvSpPr>
          <p:nvPr/>
        </p:nvSpPr>
        <p:spPr>
          <a:xfrm xmlns:a="http://schemas.openxmlformats.org/drawingml/2006/main">
            <a:off x="9569101" y="45720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837FDAA9-A993-4EB7-85FE-D59045AFF29F}"/>
              </a:ext>
            </a:extLst>
          </p:cNvPr>
          <p:cNvSpPr>
            <a:spLocks xmlns:a="http://schemas.openxmlformats.org/drawingml/2006/main" noGrp="1"/>
          </p:cNvSpPr>
          <p:nvPr/>
        </p:nvSpPr>
        <p:spPr>
          <a:xfrm xmlns:a="http://schemas.openxmlformats.org/drawingml/2006/main">
            <a:off x="9854851" y="4572000"/>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49BC02AD-568F-49A9-81E8-C018C334E792}"/>
              </a:ext>
            </a:extLst>
          </p:cNvPr>
          <p:cNvSpPr>
            <a:spLocks xmlns:a="http://schemas.openxmlformats.org/drawingml/2006/main" noGrp="1"/>
          </p:cNvSpPr>
          <p:nvPr/>
        </p:nvSpPr>
        <p:spPr>
          <a:xfrm xmlns:a="http://schemas.openxmlformats.org/drawingml/2006/main">
            <a:off x="10140601" y="45720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6343BB26-E710-46A3-9828-45B6C4CC26A6}"/>
              </a:ext>
            </a:extLst>
          </p:cNvPr>
          <p:cNvSpPr>
            <a:spLocks xmlns:a="http://schemas.openxmlformats.org/drawingml/2006/main" noGrp="1"/>
          </p:cNvSpPr>
          <p:nvPr/>
        </p:nvSpPr>
        <p:spPr>
          <a:xfrm xmlns:a="http://schemas.openxmlformats.org/drawingml/2006/main">
            <a:off x="10293001" y="4572000"/>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3D110562-30AA-4FE7-B1DB-BA83DDC8BC98}"/>
              </a:ext>
            </a:extLst>
          </p:cNvPr>
          <p:cNvSpPr>
            <a:spLocks xmlns:a="http://schemas.openxmlformats.org/drawingml/2006/main" noGrp="1"/>
          </p:cNvSpPr>
          <p:nvPr/>
        </p:nvSpPr>
        <p:spPr>
          <a:xfrm xmlns:a="http://schemas.openxmlformats.org/drawingml/2006/main">
            <a:off x="10502551" y="45720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192F4489-51A1-4A9A-A233-630EE4D9634F}"/>
              </a:ext>
            </a:extLst>
          </p:cNvPr>
          <p:cNvSpPr>
            <a:spLocks xmlns:a="http://schemas.openxmlformats.org/drawingml/2006/main" noGrp="1"/>
          </p:cNvSpPr>
          <p:nvPr/>
        </p:nvSpPr>
        <p:spPr>
          <a:xfrm xmlns:a="http://schemas.openxmlformats.org/drawingml/2006/main">
            <a:off x="10721626" y="450532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786FCB88-A7CB-4ED8-9690-45F9B1326A1F}"/>
              </a:ext>
            </a:extLst>
          </p:cNvPr>
          <p:cNvSpPr>
            <a:spLocks xmlns:a="http://schemas.openxmlformats.org/drawingml/2006/main" noGrp="1"/>
          </p:cNvSpPr>
          <p:nvPr/>
        </p:nvSpPr>
        <p:spPr>
          <a:xfrm xmlns:a="http://schemas.openxmlformats.org/drawingml/2006/main">
            <a:off x="11007376" y="450532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F8C56F0B-A55F-4BBF-BE0D-8CC4CE67FE65}"/>
              </a:ext>
            </a:extLst>
          </p:cNvPr>
          <p:cNvSpPr>
            <a:spLocks xmlns:a="http://schemas.openxmlformats.org/drawingml/2006/main" noGrp="1"/>
          </p:cNvSpPr>
          <p:nvPr/>
        </p:nvSpPr>
        <p:spPr>
          <a:xfrm xmlns:a="http://schemas.openxmlformats.org/drawingml/2006/main">
            <a:off x="9426226" y="4648200"/>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DFB704ED-1001-44BB-AB5E-63EA5A459B71}"/>
              </a:ext>
            </a:extLst>
          </p:cNvPr>
          <p:cNvSpPr>
            <a:spLocks xmlns:a="http://schemas.openxmlformats.org/drawingml/2006/main" noGrp="1"/>
          </p:cNvSpPr>
          <p:nvPr/>
        </p:nvSpPr>
        <p:spPr>
          <a:xfrm xmlns:a="http://schemas.openxmlformats.org/drawingml/2006/main">
            <a:off x="9788176" y="46482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72A398AC-10AD-4452-A138-5EEF25C1478F}"/>
              </a:ext>
            </a:extLst>
          </p:cNvPr>
          <p:cNvSpPr>
            <a:spLocks xmlns:a="http://schemas.openxmlformats.org/drawingml/2006/main" noGrp="1"/>
          </p:cNvSpPr>
          <p:nvPr/>
        </p:nvSpPr>
        <p:spPr>
          <a:xfrm xmlns:a="http://schemas.openxmlformats.org/drawingml/2006/main">
            <a:off x="9997726" y="46482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A67263B1-0071-4CAB-AD4B-37C3B6258C99}"/>
              </a:ext>
            </a:extLst>
          </p:cNvPr>
          <p:cNvSpPr>
            <a:spLocks xmlns:a="http://schemas.openxmlformats.org/drawingml/2006/main" noGrp="1"/>
          </p:cNvSpPr>
          <p:nvPr/>
        </p:nvSpPr>
        <p:spPr>
          <a:xfrm xmlns:a="http://schemas.openxmlformats.org/drawingml/2006/main">
            <a:off x="10216801" y="46482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D56636A8-1F94-4995-8138-6B0D4F548A8E}"/>
              </a:ext>
            </a:extLst>
          </p:cNvPr>
          <p:cNvSpPr>
            <a:spLocks xmlns:a="http://schemas.openxmlformats.org/drawingml/2006/main" noGrp="1"/>
          </p:cNvSpPr>
          <p:nvPr/>
        </p:nvSpPr>
        <p:spPr>
          <a:xfrm xmlns:a="http://schemas.openxmlformats.org/drawingml/2006/main">
            <a:off x="10435876" y="4648200"/>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E7A2C7D3-310D-4570-9312-5FF4C6998671}"/>
              </a:ext>
            </a:extLst>
          </p:cNvPr>
          <p:cNvSpPr>
            <a:spLocks xmlns:a="http://schemas.openxmlformats.org/drawingml/2006/main" noGrp="1"/>
          </p:cNvSpPr>
          <p:nvPr/>
        </p:nvSpPr>
        <p:spPr>
          <a:xfrm xmlns:a="http://schemas.openxmlformats.org/drawingml/2006/main">
            <a:off x="11007376" y="46482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F23F138B-C27F-4BE2-83A8-F5BA929D62A2}"/>
              </a:ext>
            </a:extLst>
          </p:cNvPr>
          <p:cNvSpPr>
            <a:spLocks xmlns:a="http://schemas.openxmlformats.org/drawingml/2006/main" noGrp="1"/>
          </p:cNvSpPr>
          <p:nvPr/>
        </p:nvSpPr>
        <p:spPr>
          <a:xfrm xmlns:a="http://schemas.openxmlformats.org/drawingml/2006/main">
            <a:off x="9426226"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7DB02250-7FBB-4878-A644-6EEAECA2CE3E}"/>
              </a:ext>
            </a:extLst>
          </p:cNvPr>
          <p:cNvSpPr>
            <a:spLocks xmlns:a="http://schemas.openxmlformats.org/drawingml/2006/main" noGrp="1"/>
          </p:cNvSpPr>
          <p:nvPr/>
        </p:nvSpPr>
        <p:spPr>
          <a:xfrm xmlns:a="http://schemas.openxmlformats.org/drawingml/2006/main">
            <a:off x="9569101"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BBF74853-A17D-4420-A24E-CF2A346105D9}"/>
              </a:ext>
            </a:extLst>
          </p:cNvPr>
          <p:cNvSpPr>
            <a:spLocks xmlns:a="http://schemas.openxmlformats.org/drawingml/2006/main" noGrp="1"/>
          </p:cNvSpPr>
          <p:nvPr/>
        </p:nvSpPr>
        <p:spPr>
          <a:xfrm xmlns:a="http://schemas.openxmlformats.org/drawingml/2006/main">
            <a:off x="9997726" y="47148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4ABB109B-7F22-4BB9-9075-A82045B44B06}"/>
              </a:ext>
            </a:extLst>
          </p:cNvPr>
          <p:cNvSpPr>
            <a:spLocks xmlns:a="http://schemas.openxmlformats.org/drawingml/2006/main" noGrp="1"/>
          </p:cNvSpPr>
          <p:nvPr/>
        </p:nvSpPr>
        <p:spPr>
          <a:xfrm xmlns:a="http://schemas.openxmlformats.org/drawingml/2006/main">
            <a:off x="10359676" y="4714875"/>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EEFBB0D2-EB18-4077-8C76-90D4409B85F8}"/>
              </a:ext>
            </a:extLst>
          </p:cNvPr>
          <p:cNvSpPr>
            <a:spLocks xmlns:a="http://schemas.openxmlformats.org/drawingml/2006/main" noGrp="1"/>
          </p:cNvSpPr>
          <p:nvPr/>
        </p:nvSpPr>
        <p:spPr>
          <a:xfrm xmlns:a="http://schemas.openxmlformats.org/drawingml/2006/main">
            <a:off x="10721626" y="4714875"/>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944DFD06-C449-4F78-AF09-FEAAF5BE619C}"/>
              </a:ext>
            </a:extLst>
          </p:cNvPr>
          <p:cNvSpPr>
            <a:spLocks xmlns:a="http://schemas.openxmlformats.org/drawingml/2006/main" noGrp="1"/>
          </p:cNvSpPr>
          <p:nvPr/>
        </p:nvSpPr>
        <p:spPr>
          <a:xfrm xmlns:a="http://schemas.openxmlformats.org/drawingml/2006/main">
            <a:off x="11074051"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2B0957E3-514A-4CC5-86AA-AAD5C657BAE2}"/>
              </a:ext>
            </a:extLst>
          </p:cNvPr>
          <p:cNvSpPr>
            <a:spLocks xmlns:a="http://schemas.openxmlformats.org/drawingml/2006/main" noGrp="1"/>
          </p:cNvSpPr>
          <p:nvPr/>
        </p:nvSpPr>
        <p:spPr>
          <a:xfrm xmlns:a="http://schemas.openxmlformats.org/drawingml/2006/main">
            <a:off x="9569101" y="4791075"/>
            <a:ext cx="3619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DA2CDE21-6AB6-4E0C-AE80-9C722F356A00}"/>
              </a:ext>
            </a:extLst>
          </p:cNvPr>
          <p:cNvSpPr>
            <a:spLocks xmlns:a="http://schemas.openxmlformats.org/drawingml/2006/main" noGrp="1"/>
          </p:cNvSpPr>
          <p:nvPr/>
        </p:nvSpPr>
        <p:spPr>
          <a:xfrm xmlns:a="http://schemas.openxmlformats.org/drawingml/2006/main">
            <a:off x="9997726" y="47910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73BDFD5F-409F-40E6-8332-DF4CCAED224E}"/>
              </a:ext>
            </a:extLst>
          </p:cNvPr>
          <p:cNvSpPr>
            <a:spLocks xmlns:a="http://schemas.openxmlformats.org/drawingml/2006/main" noGrp="1"/>
          </p:cNvSpPr>
          <p:nvPr/>
        </p:nvSpPr>
        <p:spPr>
          <a:xfrm xmlns:a="http://schemas.openxmlformats.org/drawingml/2006/main">
            <a:off x="10578751" y="4791075"/>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E5D3E7A2-E7CD-4A68-99F6-30A038359528}"/>
              </a:ext>
            </a:extLst>
          </p:cNvPr>
          <p:cNvSpPr>
            <a:spLocks xmlns:a="http://schemas.openxmlformats.org/drawingml/2006/main" noGrp="1"/>
          </p:cNvSpPr>
          <p:nvPr/>
        </p:nvSpPr>
        <p:spPr>
          <a:xfrm xmlns:a="http://schemas.openxmlformats.org/drawingml/2006/main">
            <a:off x="10931176" y="4791075"/>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A7D3B6C2-E90F-4B94-B196-2AA460FC42DF}"/>
              </a:ext>
            </a:extLst>
          </p:cNvPr>
          <p:cNvSpPr>
            <a:spLocks xmlns:a="http://schemas.openxmlformats.org/drawingml/2006/main" noGrp="1"/>
          </p:cNvSpPr>
          <p:nvPr/>
        </p:nvSpPr>
        <p:spPr>
          <a:xfrm xmlns:a="http://schemas.openxmlformats.org/drawingml/2006/main">
            <a:off x="9502426"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37775E02-496F-4C7B-A540-BC9464BA173C}"/>
              </a:ext>
            </a:extLst>
          </p:cNvPr>
          <p:cNvSpPr>
            <a:spLocks xmlns:a="http://schemas.openxmlformats.org/drawingml/2006/main" noGrp="1"/>
          </p:cNvSpPr>
          <p:nvPr/>
        </p:nvSpPr>
        <p:spPr>
          <a:xfrm xmlns:a="http://schemas.openxmlformats.org/drawingml/2006/main">
            <a:off x="9711976" y="48672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9DBED483-FBD8-468D-9FA9-85489554060B}"/>
              </a:ext>
            </a:extLst>
          </p:cNvPr>
          <p:cNvSpPr>
            <a:spLocks xmlns:a="http://schemas.openxmlformats.org/drawingml/2006/main" noGrp="1"/>
          </p:cNvSpPr>
          <p:nvPr/>
        </p:nvSpPr>
        <p:spPr>
          <a:xfrm xmlns:a="http://schemas.openxmlformats.org/drawingml/2006/main">
            <a:off x="9854851" y="48672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C2D77787-E2AE-421E-89E6-ADB19F1A938D}"/>
              </a:ext>
            </a:extLst>
          </p:cNvPr>
          <p:cNvSpPr>
            <a:spLocks xmlns:a="http://schemas.openxmlformats.org/drawingml/2006/main" noGrp="1"/>
          </p:cNvSpPr>
          <p:nvPr/>
        </p:nvSpPr>
        <p:spPr>
          <a:xfrm xmlns:a="http://schemas.openxmlformats.org/drawingml/2006/main">
            <a:off x="10073926"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425244BB-777A-48A7-BDF0-73B31074A2F7}"/>
              </a:ext>
            </a:extLst>
          </p:cNvPr>
          <p:cNvSpPr>
            <a:spLocks xmlns:a="http://schemas.openxmlformats.org/drawingml/2006/main" noGrp="1"/>
          </p:cNvSpPr>
          <p:nvPr/>
        </p:nvSpPr>
        <p:spPr>
          <a:xfrm xmlns:a="http://schemas.openxmlformats.org/drawingml/2006/main">
            <a:off x="10293001" y="479107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63A90BCA-B677-4CAC-B5C8-A9CC46F43B24}"/>
              </a:ext>
            </a:extLst>
          </p:cNvPr>
          <p:cNvSpPr>
            <a:spLocks xmlns:a="http://schemas.openxmlformats.org/drawingml/2006/main" noGrp="1"/>
          </p:cNvSpPr>
          <p:nvPr/>
        </p:nvSpPr>
        <p:spPr>
          <a:xfrm xmlns:a="http://schemas.openxmlformats.org/drawingml/2006/main">
            <a:off x="10502551"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FCED1831-C019-4E46-BB66-C3D3360EA506}"/>
              </a:ext>
            </a:extLst>
          </p:cNvPr>
          <p:cNvSpPr>
            <a:spLocks xmlns:a="http://schemas.openxmlformats.org/drawingml/2006/main" noGrp="1"/>
          </p:cNvSpPr>
          <p:nvPr/>
        </p:nvSpPr>
        <p:spPr>
          <a:xfrm xmlns:a="http://schemas.openxmlformats.org/drawingml/2006/main">
            <a:off x="10721626"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0369AAA1-8EBF-4795-B0BA-107E6148728C}"/>
              </a:ext>
            </a:extLst>
          </p:cNvPr>
          <p:cNvSpPr>
            <a:spLocks xmlns:a="http://schemas.openxmlformats.org/drawingml/2006/main" noGrp="1"/>
          </p:cNvSpPr>
          <p:nvPr/>
        </p:nvSpPr>
        <p:spPr>
          <a:xfrm xmlns:a="http://schemas.openxmlformats.org/drawingml/2006/main">
            <a:off x="10864501"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D4BA01D0-4115-4703-BC59-253586F2E5DA}"/>
              </a:ext>
            </a:extLst>
          </p:cNvPr>
          <p:cNvSpPr>
            <a:spLocks xmlns:a="http://schemas.openxmlformats.org/drawingml/2006/main" noGrp="1"/>
          </p:cNvSpPr>
          <p:nvPr/>
        </p:nvSpPr>
        <p:spPr>
          <a:xfrm xmlns:a="http://schemas.openxmlformats.org/drawingml/2006/main">
            <a:off x="11007376"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B81874C2-CED0-4A4C-A12A-B69BE7D1D1E5}"/>
              </a:ext>
            </a:extLst>
          </p:cNvPr>
          <p:cNvSpPr>
            <a:spLocks xmlns:a="http://schemas.openxmlformats.org/drawingml/2006/main" noGrp="1"/>
          </p:cNvSpPr>
          <p:nvPr/>
        </p:nvSpPr>
        <p:spPr>
          <a:xfrm xmlns:a="http://schemas.openxmlformats.org/drawingml/2006/main">
            <a:off x="9569101"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304334D6-C0E5-4746-B98C-F51A97D49E19}"/>
              </a:ext>
            </a:extLst>
          </p:cNvPr>
          <p:cNvSpPr>
            <a:spLocks xmlns:a="http://schemas.openxmlformats.org/drawingml/2006/main" noGrp="1"/>
          </p:cNvSpPr>
          <p:nvPr/>
        </p:nvSpPr>
        <p:spPr>
          <a:xfrm xmlns:a="http://schemas.openxmlformats.org/drawingml/2006/main">
            <a:off x="978817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C8AFB136-2AEE-40AF-94A8-EE355A6EBEAD}"/>
              </a:ext>
            </a:extLst>
          </p:cNvPr>
          <p:cNvSpPr>
            <a:spLocks xmlns:a="http://schemas.openxmlformats.org/drawingml/2006/main" noGrp="1"/>
          </p:cNvSpPr>
          <p:nvPr/>
        </p:nvSpPr>
        <p:spPr>
          <a:xfrm xmlns:a="http://schemas.openxmlformats.org/drawingml/2006/main">
            <a:off x="999772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68B1C58A-1CF1-45A9-AA68-F7DDB411FD22}"/>
              </a:ext>
            </a:extLst>
          </p:cNvPr>
          <p:cNvSpPr>
            <a:spLocks xmlns:a="http://schemas.openxmlformats.org/drawingml/2006/main" noGrp="1"/>
          </p:cNvSpPr>
          <p:nvPr/>
        </p:nvSpPr>
        <p:spPr>
          <a:xfrm xmlns:a="http://schemas.openxmlformats.org/drawingml/2006/main">
            <a:off x="10293001" y="4933950"/>
            <a:ext cx="6381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2B35AFAC-A213-4141-ACB0-EA12371B10B7}"/>
              </a:ext>
            </a:extLst>
          </p:cNvPr>
          <p:cNvSpPr>
            <a:spLocks xmlns:a="http://schemas.openxmlformats.org/drawingml/2006/main" noGrp="1"/>
          </p:cNvSpPr>
          <p:nvPr/>
        </p:nvSpPr>
        <p:spPr>
          <a:xfrm xmlns:a="http://schemas.openxmlformats.org/drawingml/2006/main">
            <a:off x="1100737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2B5AEEBC-4526-4801-B23F-259270735EF3}"/>
              </a:ext>
            </a:extLst>
          </p:cNvPr>
          <p:cNvSpPr>
            <a:spLocks xmlns:a="http://schemas.openxmlformats.org/drawingml/2006/main" noGrp="1"/>
          </p:cNvSpPr>
          <p:nvPr/>
        </p:nvSpPr>
        <p:spPr>
          <a:xfrm xmlns:a="http://schemas.openxmlformats.org/drawingml/2006/main">
            <a:off x="9645301"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B1DFDC71-96F7-44AA-A720-ACB03C93B94F}"/>
              </a:ext>
            </a:extLst>
          </p:cNvPr>
          <p:cNvSpPr>
            <a:spLocks xmlns:a="http://schemas.openxmlformats.org/drawingml/2006/main" noGrp="1"/>
          </p:cNvSpPr>
          <p:nvPr/>
        </p:nvSpPr>
        <p:spPr>
          <a:xfrm xmlns:a="http://schemas.openxmlformats.org/drawingml/2006/main">
            <a:off x="9997726" y="5010150"/>
            <a:ext cx="2952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F38FF641-0332-4D79-A9F5-A6120424157C}"/>
              </a:ext>
            </a:extLst>
          </p:cNvPr>
          <p:cNvSpPr>
            <a:spLocks xmlns:a="http://schemas.openxmlformats.org/drawingml/2006/main" noGrp="1"/>
          </p:cNvSpPr>
          <p:nvPr/>
        </p:nvSpPr>
        <p:spPr>
          <a:xfrm xmlns:a="http://schemas.openxmlformats.org/drawingml/2006/main">
            <a:off x="10502551"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A4EA1EFE-BECB-4E8B-8219-3CAE86B3C896}"/>
              </a:ext>
            </a:extLst>
          </p:cNvPr>
          <p:cNvSpPr>
            <a:spLocks xmlns:a="http://schemas.openxmlformats.org/drawingml/2006/main" noGrp="1"/>
          </p:cNvSpPr>
          <p:nvPr/>
        </p:nvSpPr>
        <p:spPr>
          <a:xfrm xmlns:a="http://schemas.openxmlformats.org/drawingml/2006/main">
            <a:off x="10721626"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801DCE05-1FDD-4112-84C8-6AD75C2C55E1}"/>
              </a:ext>
            </a:extLst>
          </p:cNvPr>
          <p:cNvSpPr>
            <a:spLocks xmlns:a="http://schemas.openxmlformats.org/drawingml/2006/main" noGrp="1"/>
          </p:cNvSpPr>
          <p:nvPr/>
        </p:nvSpPr>
        <p:spPr>
          <a:xfrm xmlns:a="http://schemas.openxmlformats.org/drawingml/2006/main">
            <a:off x="11074051" y="50101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7B845A65-D110-4FEF-ADE6-0749538B0606}"/>
              </a:ext>
            </a:extLst>
          </p:cNvPr>
          <p:cNvSpPr>
            <a:spLocks xmlns:a="http://schemas.openxmlformats.org/drawingml/2006/main" noGrp="1"/>
          </p:cNvSpPr>
          <p:nvPr/>
        </p:nvSpPr>
        <p:spPr>
          <a:xfrm xmlns:a="http://schemas.openxmlformats.org/drawingml/2006/main">
            <a:off x="9359551" y="4867275"/>
            <a:ext cx="66675" cy="2857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5F3B4943-1C83-4B1E-A104-541928ACD236}"/>
              </a:ext>
            </a:extLst>
          </p:cNvPr>
          <p:cNvSpPr>
            <a:spLocks xmlns:a="http://schemas.openxmlformats.org/drawingml/2006/main" noGrp="1"/>
          </p:cNvSpPr>
          <p:nvPr/>
        </p:nvSpPr>
        <p:spPr>
          <a:xfrm xmlns:a="http://schemas.openxmlformats.org/drawingml/2006/main">
            <a:off x="9502426" y="5076825"/>
            <a:ext cx="42862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D3934B6C-584E-487E-9089-0A6B3B3C042A}"/>
              </a:ext>
            </a:extLst>
          </p:cNvPr>
          <p:cNvSpPr>
            <a:spLocks xmlns:a="http://schemas.openxmlformats.org/drawingml/2006/main" noGrp="1"/>
          </p:cNvSpPr>
          <p:nvPr/>
        </p:nvSpPr>
        <p:spPr>
          <a:xfrm xmlns:a="http://schemas.openxmlformats.org/drawingml/2006/main">
            <a:off x="9997726" y="50768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FA6F1376-422B-401B-BBA1-D3F8981395EB}"/>
              </a:ext>
            </a:extLst>
          </p:cNvPr>
          <p:cNvSpPr>
            <a:spLocks xmlns:a="http://schemas.openxmlformats.org/drawingml/2006/main" noGrp="1"/>
          </p:cNvSpPr>
          <p:nvPr/>
        </p:nvSpPr>
        <p:spPr>
          <a:xfrm xmlns:a="http://schemas.openxmlformats.org/drawingml/2006/main">
            <a:off x="10293001" y="50768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F89D0E8A-EC3C-41EE-9DAA-7741D20A56B4}"/>
              </a:ext>
            </a:extLst>
          </p:cNvPr>
          <p:cNvSpPr>
            <a:spLocks xmlns:a="http://schemas.openxmlformats.org/drawingml/2006/main" noGrp="1"/>
          </p:cNvSpPr>
          <p:nvPr/>
        </p:nvSpPr>
        <p:spPr>
          <a:xfrm xmlns:a="http://schemas.openxmlformats.org/drawingml/2006/main">
            <a:off x="10502551" y="5076825"/>
            <a:ext cx="3619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F8F16096-7FE8-4588-94AF-947BF29D9B37}"/>
              </a:ext>
            </a:extLst>
          </p:cNvPr>
          <p:cNvSpPr>
            <a:spLocks xmlns:a="http://schemas.openxmlformats.org/drawingml/2006/main" noGrp="1"/>
          </p:cNvSpPr>
          <p:nvPr/>
        </p:nvSpPr>
        <p:spPr>
          <a:xfrm xmlns:a="http://schemas.openxmlformats.org/drawingml/2006/main">
            <a:off x="10931176" y="507682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0071B533-5B56-4D10-8A39-D80FECA899AB}"/>
              </a:ext>
            </a:extLst>
          </p:cNvPr>
          <p:cNvSpPr>
            <a:spLocks xmlns:a="http://schemas.openxmlformats.org/drawingml/2006/main" noGrp="1"/>
          </p:cNvSpPr>
          <p:nvPr/>
        </p:nvSpPr>
        <p:spPr>
          <a:xfrm xmlns:a="http://schemas.openxmlformats.org/drawingml/2006/main">
            <a:off x="9931051" y="51530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00A23EC0-78C7-4857-A50A-74507DBF1FEB}"/>
              </a:ext>
            </a:extLst>
          </p:cNvPr>
          <p:cNvSpPr>
            <a:spLocks xmlns:a="http://schemas.openxmlformats.org/drawingml/2006/main" noGrp="1"/>
          </p:cNvSpPr>
          <p:nvPr/>
        </p:nvSpPr>
        <p:spPr>
          <a:xfrm xmlns:a="http://schemas.openxmlformats.org/drawingml/2006/main">
            <a:off x="10073926"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0FD180A6-E477-436C-9995-660F728C52C3}"/>
              </a:ext>
            </a:extLst>
          </p:cNvPr>
          <p:cNvSpPr>
            <a:spLocks xmlns:a="http://schemas.openxmlformats.org/drawingml/2006/main" noGrp="1"/>
          </p:cNvSpPr>
          <p:nvPr/>
        </p:nvSpPr>
        <p:spPr>
          <a:xfrm xmlns:a="http://schemas.openxmlformats.org/drawingml/2006/main">
            <a:off x="10435876"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9A4FC00E-4796-487D-8BF3-F45820AC7ED4}"/>
              </a:ext>
            </a:extLst>
          </p:cNvPr>
          <p:cNvSpPr>
            <a:spLocks xmlns:a="http://schemas.openxmlformats.org/drawingml/2006/main" noGrp="1"/>
          </p:cNvSpPr>
          <p:nvPr/>
        </p:nvSpPr>
        <p:spPr>
          <a:xfrm xmlns:a="http://schemas.openxmlformats.org/drawingml/2006/main">
            <a:off x="10788301"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41F42EAE-C613-4BBE-91FE-3B3BF037E203}"/>
              </a:ext>
            </a:extLst>
          </p:cNvPr>
          <p:cNvSpPr>
            <a:spLocks xmlns:a="http://schemas.openxmlformats.org/drawingml/2006/main" noGrp="1"/>
          </p:cNvSpPr>
          <p:nvPr/>
        </p:nvSpPr>
        <p:spPr>
          <a:xfrm xmlns:a="http://schemas.openxmlformats.org/drawingml/2006/main">
            <a:off x="9359551" y="5219700"/>
            <a:ext cx="4953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9981B669-93D1-49B5-9F70-7E7AEDC7DA3B}"/>
              </a:ext>
            </a:extLst>
          </p:cNvPr>
          <p:cNvSpPr>
            <a:spLocks xmlns:a="http://schemas.openxmlformats.org/drawingml/2006/main" noGrp="1"/>
          </p:cNvSpPr>
          <p:nvPr/>
        </p:nvSpPr>
        <p:spPr>
          <a:xfrm xmlns:a="http://schemas.openxmlformats.org/drawingml/2006/main">
            <a:off x="9931051" y="5219700"/>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2FE32A64-3925-44EF-BE34-1A1CD9365558}"/>
              </a:ext>
            </a:extLst>
          </p:cNvPr>
          <p:cNvSpPr>
            <a:spLocks xmlns:a="http://schemas.openxmlformats.org/drawingml/2006/main" noGrp="1"/>
          </p:cNvSpPr>
          <p:nvPr/>
        </p:nvSpPr>
        <p:spPr>
          <a:xfrm xmlns:a="http://schemas.openxmlformats.org/drawingml/2006/main">
            <a:off x="10293001" y="5219700"/>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5566A1C7-E17E-46FB-A130-2D0A42F58134}"/>
              </a:ext>
            </a:extLst>
          </p:cNvPr>
          <p:cNvSpPr>
            <a:spLocks xmlns:a="http://schemas.openxmlformats.org/drawingml/2006/main" noGrp="1"/>
          </p:cNvSpPr>
          <p:nvPr/>
        </p:nvSpPr>
        <p:spPr>
          <a:xfrm xmlns:a="http://schemas.openxmlformats.org/drawingml/2006/main">
            <a:off x="10645426" y="52197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601E24C3-9EBF-4571-A5BC-66EE75682F1E}"/>
              </a:ext>
            </a:extLst>
          </p:cNvPr>
          <p:cNvSpPr>
            <a:spLocks xmlns:a="http://schemas.openxmlformats.org/drawingml/2006/main" noGrp="1"/>
          </p:cNvSpPr>
          <p:nvPr/>
        </p:nvSpPr>
        <p:spPr>
          <a:xfrm xmlns:a="http://schemas.openxmlformats.org/drawingml/2006/main">
            <a:off x="10788301" y="52197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10A49533-F99F-497B-AD6D-352A881D0B2C}"/>
              </a:ext>
            </a:extLst>
          </p:cNvPr>
          <p:cNvSpPr>
            <a:spLocks xmlns:a="http://schemas.openxmlformats.org/drawingml/2006/main" noGrp="1"/>
          </p:cNvSpPr>
          <p:nvPr/>
        </p:nvSpPr>
        <p:spPr>
          <a:xfrm xmlns:a="http://schemas.openxmlformats.org/drawingml/2006/main">
            <a:off x="10931176" y="5219700"/>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B0671109-EDD9-476D-B161-B11679D271B4}"/>
              </a:ext>
            </a:extLst>
          </p:cNvPr>
          <p:cNvSpPr>
            <a:spLocks xmlns:a="http://schemas.openxmlformats.org/drawingml/2006/main" noGrp="1"/>
          </p:cNvSpPr>
          <p:nvPr/>
        </p:nvSpPr>
        <p:spPr>
          <a:xfrm xmlns:a="http://schemas.openxmlformats.org/drawingml/2006/main">
            <a:off x="10140601" y="52959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E36AD0E7-7DB7-4D08-8F5C-0D7D7FF20E18}"/>
              </a:ext>
            </a:extLst>
          </p:cNvPr>
          <p:cNvSpPr>
            <a:spLocks xmlns:a="http://schemas.openxmlformats.org/drawingml/2006/main" noGrp="1"/>
          </p:cNvSpPr>
          <p:nvPr/>
        </p:nvSpPr>
        <p:spPr>
          <a:xfrm xmlns:a="http://schemas.openxmlformats.org/drawingml/2006/main">
            <a:off x="10359676" y="52959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AFE443F7-0540-4698-A5F0-1B2BF25752E6}"/>
              </a:ext>
            </a:extLst>
          </p:cNvPr>
          <p:cNvSpPr>
            <a:spLocks xmlns:a="http://schemas.openxmlformats.org/drawingml/2006/main" noGrp="1"/>
          </p:cNvSpPr>
          <p:nvPr/>
        </p:nvSpPr>
        <p:spPr>
          <a:xfrm xmlns:a="http://schemas.openxmlformats.org/drawingml/2006/main">
            <a:off x="10502551" y="521970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6B511CF5-2FA8-4009-AE17-5C0D869C6006}"/>
              </a:ext>
            </a:extLst>
          </p:cNvPr>
          <p:cNvSpPr>
            <a:spLocks xmlns:a="http://schemas.openxmlformats.org/drawingml/2006/main" noGrp="1"/>
          </p:cNvSpPr>
          <p:nvPr/>
        </p:nvSpPr>
        <p:spPr>
          <a:xfrm xmlns:a="http://schemas.openxmlformats.org/drawingml/2006/main">
            <a:off x="10788301" y="52959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A9114093-C73D-404F-B532-43371325289E}"/>
              </a:ext>
            </a:extLst>
          </p:cNvPr>
          <p:cNvSpPr>
            <a:spLocks xmlns:a="http://schemas.openxmlformats.org/drawingml/2006/main" noGrp="1"/>
          </p:cNvSpPr>
          <p:nvPr/>
        </p:nvSpPr>
        <p:spPr>
          <a:xfrm xmlns:a="http://schemas.openxmlformats.org/drawingml/2006/main">
            <a:off x="10073926" y="5362575"/>
            <a:ext cx="7905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ADD83C21-2487-4126-AF5C-A3887F861193}"/>
              </a:ext>
            </a:extLst>
          </p:cNvPr>
          <p:cNvSpPr>
            <a:spLocks xmlns:a="http://schemas.openxmlformats.org/drawingml/2006/main" noGrp="1"/>
          </p:cNvSpPr>
          <p:nvPr/>
        </p:nvSpPr>
        <p:spPr>
          <a:xfrm xmlns:a="http://schemas.openxmlformats.org/drawingml/2006/main">
            <a:off x="10931176" y="53625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6FD7B8A8-79C8-462D-A2A6-C902F26E86D8}"/>
              </a:ext>
            </a:extLst>
          </p:cNvPr>
          <p:cNvSpPr>
            <a:spLocks xmlns:a="http://schemas.openxmlformats.org/drawingml/2006/main" noGrp="1"/>
          </p:cNvSpPr>
          <p:nvPr/>
        </p:nvSpPr>
        <p:spPr>
          <a:xfrm xmlns:a="http://schemas.openxmlformats.org/drawingml/2006/main">
            <a:off x="9931051" y="536257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44FEDEFE-6520-4AD8-969D-D1C03A9F87D9}"/>
              </a:ext>
            </a:extLst>
          </p:cNvPr>
          <p:cNvSpPr>
            <a:spLocks xmlns:a="http://schemas.openxmlformats.org/drawingml/2006/main" noGrp="1"/>
          </p:cNvSpPr>
          <p:nvPr/>
        </p:nvSpPr>
        <p:spPr>
          <a:xfrm xmlns:a="http://schemas.openxmlformats.org/drawingml/2006/main">
            <a:off x="10140601" y="543877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DEE26260-BBFA-497F-9320-51C935661DAB}"/>
              </a:ext>
            </a:extLst>
          </p:cNvPr>
          <p:cNvSpPr>
            <a:spLocks xmlns:a="http://schemas.openxmlformats.org/drawingml/2006/main" noGrp="1"/>
          </p:cNvSpPr>
          <p:nvPr/>
        </p:nvSpPr>
        <p:spPr>
          <a:xfrm xmlns:a="http://schemas.openxmlformats.org/drawingml/2006/main">
            <a:off x="10435876" y="54387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43A9BB7B-C83F-4469-BE15-A82FCE666333}"/>
              </a:ext>
            </a:extLst>
          </p:cNvPr>
          <p:cNvSpPr>
            <a:spLocks xmlns:a="http://schemas.openxmlformats.org/drawingml/2006/main" noGrp="1"/>
          </p:cNvSpPr>
          <p:nvPr/>
        </p:nvSpPr>
        <p:spPr>
          <a:xfrm xmlns:a="http://schemas.openxmlformats.org/drawingml/2006/main">
            <a:off x="10645426" y="54387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BFFE3FCB-DE86-4C07-A6A8-E7667C571FBF}"/>
              </a:ext>
            </a:extLst>
          </p:cNvPr>
          <p:cNvSpPr>
            <a:spLocks xmlns:a="http://schemas.openxmlformats.org/drawingml/2006/main" noGrp="1"/>
          </p:cNvSpPr>
          <p:nvPr/>
        </p:nvSpPr>
        <p:spPr>
          <a:xfrm xmlns:a="http://schemas.openxmlformats.org/drawingml/2006/main">
            <a:off x="10788301" y="5438775"/>
            <a:ext cx="3619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6901BF4F-AC65-42FE-8CE3-4E31E194460E}"/>
              </a:ext>
            </a:extLst>
          </p:cNvPr>
          <p:cNvSpPr>
            <a:spLocks xmlns:a="http://schemas.openxmlformats.org/drawingml/2006/main" noGrp="1"/>
          </p:cNvSpPr>
          <p:nvPr/>
        </p:nvSpPr>
        <p:spPr>
          <a:xfrm xmlns:a="http://schemas.openxmlformats.org/drawingml/2006/main">
            <a:off x="9502426" y="5362575"/>
            <a:ext cx="209550" cy="2190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C3D73950-A7E2-4552-A7E5-0FFA5A9B037C}"/>
              </a:ext>
            </a:extLst>
          </p:cNvPr>
          <p:cNvSpPr>
            <a:spLocks xmlns:a="http://schemas.openxmlformats.org/drawingml/2006/main" noGrp="1"/>
          </p:cNvSpPr>
          <p:nvPr/>
        </p:nvSpPr>
        <p:spPr>
          <a:xfrm xmlns:a="http://schemas.openxmlformats.org/drawingml/2006/main">
            <a:off x="9931051" y="55054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A1D1DF41-EBF9-440F-B224-9B4DE525D705}"/>
              </a:ext>
            </a:extLst>
          </p:cNvPr>
          <p:cNvSpPr>
            <a:spLocks xmlns:a="http://schemas.openxmlformats.org/drawingml/2006/main" noGrp="1"/>
          </p:cNvSpPr>
          <p:nvPr/>
        </p:nvSpPr>
        <p:spPr>
          <a:xfrm xmlns:a="http://schemas.openxmlformats.org/drawingml/2006/main">
            <a:off x="10293001" y="5505450"/>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345128E0-9B4E-44F0-9266-9DA65D4564FD}"/>
              </a:ext>
            </a:extLst>
          </p:cNvPr>
          <p:cNvSpPr>
            <a:spLocks xmlns:a="http://schemas.openxmlformats.org/drawingml/2006/main" noGrp="1"/>
          </p:cNvSpPr>
          <p:nvPr/>
        </p:nvSpPr>
        <p:spPr>
          <a:xfrm xmlns:a="http://schemas.openxmlformats.org/drawingml/2006/main">
            <a:off x="10864501" y="55054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473157C5-37D6-40E1-B336-F20326BCC0D8}"/>
              </a:ext>
            </a:extLst>
          </p:cNvPr>
          <p:cNvSpPr>
            <a:spLocks xmlns:a="http://schemas.openxmlformats.org/drawingml/2006/main" noGrp="1"/>
          </p:cNvSpPr>
          <p:nvPr/>
        </p:nvSpPr>
        <p:spPr>
          <a:xfrm xmlns:a="http://schemas.openxmlformats.org/drawingml/2006/main">
            <a:off x="9359551" y="5295900"/>
            <a:ext cx="66675" cy="35242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46ED5C29-B04C-4A61-B56A-5CC58A664B50}"/>
              </a:ext>
            </a:extLst>
          </p:cNvPr>
          <p:cNvSpPr>
            <a:spLocks xmlns:a="http://schemas.openxmlformats.org/drawingml/2006/main" noGrp="1"/>
          </p:cNvSpPr>
          <p:nvPr/>
        </p:nvSpPr>
        <p:spPr>
          <a:xfrm xmlns:a="http://schemas.openxmlformats.org/drawingml/2006/main">
            <a:off x="9788176" y="5295900"/>
            <a:ext cx="66675" cy="35242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EB44A5EA-323E-4F88-905C-DC17A16E6423}"/>
              </a:ext>
            </a:extLst>
          </p:cNvPr>
          <p:cNvSpPr>
            <a:spLocks xmlns:a="http://schemas.openxmlformats.org/drawingml/2006/main" noGrp="1"/>
          </p:cNvSpPr>
          <p:nvPr/>
        </p:nvSpPr>
        <p:spPr>
          <a:xfrm xmlns:a="http://schemas.openxmlformats.org/drawingml/2006/main">
            <a:off x="10073926" y="5581650"/>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1F3C4E7D-45D3-4FA6-92FC-B40BC3DB82A5}"/>
              </a:ext>
            </a:extLst>
          </p:cNvPr>
          <p:cNvSpPr>
            <a:spLocks xmlns:a="http://schemas.openxmlformats.org/drawingml/2006/main" noGrp="1"/>
          </p:cNvSpPr>
          <p:nvPr/>
        </p:nvSpPr>
        <p:spPr>
          <a:xfrm xmlns:a="http://schemas.openxmlformats.org/drawingml/2006/main">
            <a:off x="10359676" y="5581650"/>
            <a:ext cx="2857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28A8A058-0B24-4D03-9417-5B04B38559D5}"/>
              </a:ext>
            </a:extLst>
          </p:cNvPr>
          <p:cNvSpPr>
            <a:spLocks xmlns:a="http://schemas.openxmlformats.org/drawingml/2006/main" noGrp="1"/>
          </p:cNvSpPr>
          <p:nvPr/>
        </p:nvSpPr>
        <p:spPr>
          <a:xfrm xmlns:a="http://schemas.openxmlformats.org/drawingml/2006/main">
            <a:off x="10721626" y="5581650"/>
            <a:ext cx="2095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E909CA5A-9477-4DA2-839C-00F0C5089275}"/>
              </a:ext>
            </a:extLst>
          </p:cNvPr>
          <p:cNvSpPr>
            <a:spLocks xmlns:a="http://schemas.openxmlformats.org/drawingml/2006/main" noGrp="1"/>
          </p:cNvSpPr>
          <p:nvPr/>
        </p:nvSpPr>
        <p:spPr>
          <a:xfrm xmlns:a="http://schemas.openxmlformats.org/drawingml/2006/main">
            <a:off x="11074051" y="550545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3BA52D09-AFD9-44BE-BBFE-A52DCB6F7F14}"/>
              </a:ext>
            </a:extLst>
          </p:cNvPr>
          <p:cNvSpPr>
            <a:spLocks xmlns:a="http://schemas.openxmlformats.org/drawingml/2006/main" noGrp="1"/>
          </p:cNvSpPr>
          <p:nvPr/>
        </p:nvSpPr>
        <p:spPr>
          <a:xfrm xmlns:a="http://schemas.openxmlformats.org/drawingml/2006/main">
            <a:off x="9359551" y="5648325"/>
            <a:ext cx="4953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5044DE1B-013F-4A10-8E1B-93D5B2446779}"/>
              </a:ext>
            </a:extLst>
          </p:cNvPr>
          <p:cNvSpPr>
            <a:spLocks xmlns:a="http://schemas.openxmlformats.org/drawingml/2006/main" noGrp="1"/>
          </p:cNvSpPr>
          <p:nvPr/>
        </p:nvSpPr>
        <p:spPr>
          <a:xfrm xmlns:a="http://schemas.openxmlformats.org/drawingml/2006/main">
            <a:off x="9931051" y="55816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712B6053-670F-4056-A4CD-78D45545B68A}"/>
              </a:ext>
            </a:extLst>
          </p:cNvPr>
          <p:cNvSpPr>
            <a:spLocks xmlns:a="http://schemas.openxmlformats.org/drawingml/2006/main" noGrp="1"/>
          </p:cNvSpPr>
          <p:nvPr/>
        </p:nvSpPr>
        <p:spPr>
          <a:xfrm xmlns:a="http://schemas.openxmlformats.org/drawingml/2006/main">
            <a:off x="10140601" y="5648325"/>
            <a:ext cx="2952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7E0C6986-DF79-41C4-87F7-A16F71E43DCB}"/>
              </a:ext>
            </a:extLst>
          </p:cNvPr>
          <p:cNvSpPr>
            <a:spLocks xmlns:a="http://schemas.openxmlformats.org/drawingml/2006/main" noGrp="1"/>
          </p:cNvSpPr>
          <p:nvPr/>
        </p:nvSpPr>
        <p:spPr>
          <a:xfrm xmlns:a="http://schemas.openxmlformats.org/drawingml/2006/main">
            <a:off x="10721626" y="5648325"/>
            <a:ext cx="42862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E075AE85-BFD4-4612-976D-137D6C10C172}"/>
              </a:ext>
            </a:extLst>
          </p:cNvPr>
          <p:cNvSpPr>
            <a:spLocks xmlns:a="http://schemas.openxmlformats.org/drawingml/2006/main" noGrp="1"/>
          </p:cNvSpPr>
          <p:nvPr/>
        </p:nvSpPr>
        <p:spPr>
          <a:xfrm xmlns:a="http://schemas.openxmlformats.org/drawingml/2006/main">
            <a:off x="9359551" y="3933825"/>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DC9753C4-88F7-4E46-9DA1-3378CA8BE771}"/>
              </a:ext>
            </a:extLst>
          </p:cNvPr>
          <p:cNvSpPr>
            <a:spLocks xmlns:a="http://schemas.openxmlformats.org/drawingml/2006/main" noGrp="1"/>
          </p:cNvSpPr>
          <p:nvPr/>
        </p:nvSpPr>
        <p:spPr>
          <a:xfrm xmlns:a="http://schemas.openxmlformats.org/drawingml/2006/main">
            <a:off x="9997726" y="393382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19AEC22F-5952-4B08-9D92-1E86DE1B30A4}"/>
              </a:ext>
            </a:extLst>
          </p:cNvPr>
          <p:cNvSpPr>
            <a:spLocks xmlns:a="http://schemas.openxmlformats.org/drawingml/2006/main" noGrp="1"/>
          </p:cNvSpPr>
          <p:nvPr/>
        </p:nvSpPr>
        <p:spPr>
          <a:xfrm xmlns:a="http://schemas.openxmlformats.org/drawingml/2006/main">
            <a:off x="10359676" y="393382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EB2E6984-1674-4247-A811-AA008B97198B}"/>
              </a:ext>
            </a:extLst>
          </p:cNvPr>
          <p:cNvSpPr>
            <a:spLocks xmlns:a="http://schemas.openxmlformats.org/drawingml/2006/main" noGrp="1"/>
          </p:cNvSpPr>
          <p:nvPr/>
        </p:nvSpPr>
        <p:spPr>
          <a:xfrm xmlns:a="http://schemas.openxmlformats.org/drawingml/2006/main">
            <a:off x="10502551" y="393382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E78EAF8A-2A46-4462-BBBB-EFECFB4A5E7A}"/>
              </a:ext>
            </a:extLst>
          </p:cNvPr>
          <p:cNvSpPr>
            <a:spLocks xmlns:a="http://schemas.openxmlformats.org/drawingml/2006/main" noGrp="1"/>
          </p:cNvSpPr>
          <p:nvPr/>
        </p:nvSpPr>
        <p:spPr>
          <a:xfrm xmlns:a="http://schemas.openxmlformats.org/drawingml/2006/main">
            <a:off x="10645426" y="3933825"/>
            <a:ext cx="5048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503643AB-A3FC-4E81-9AD2-72B1C82A10C2}"/>
              </a:ext>
            </a:extLst>
          </p:cNvPr>
          <p:cNvSpPr>
            <a:spLocks xmlns:a="http://schemas.openxmlformats.org/drawingml/2006/main" noGrp="1"/>
          </p:cNvSpPr>
          <p:nvPr/>
        </p:nvSpPr>
        <p:spPr>
          <a:xfrm xmlns:a="http://schemas.openxmlformats.org/drawingml/2006/main">
            <a:off x="9931051" y="4000500"/>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062D3A44-5287-4290-8A19-8A8817E130B0}"/>
              </a:ext>
            </a:extLst>
          </p:cNvPr>
          <p:cNvSpPr>
            <a:spLocks xmlns:a="http://schemas.openxmlformats.org/drawingml/2006/main" noGrp="1"/>
          </p:cNvSpPr>
          <p:nvPr/>
        </p:nvSpPr>
        <p:spPr>
          <a:xfrm xmlns:a="http://schemas.openxmlformats.org/drawingml/2006/main">
            <a:off x="10216801" y="40005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33B888F1-3CCC-4F6A-B6EB-CDEDDA0CA139}"/>
              </a:ext>
            </a:extLst>
          </p:cNvPr>
          <p:cNvSpPr>
            <a:spLocks xmlns:a="http://schemas.openxmlformats.org/drawingml/2006/main" noGrp="1"/>
          </p:cNvSpPr>
          <p:nvPr/>
        </p:nvSpPr>
        <p:spPr>
          <a:xfrm xmlns:a="http://schemas.openxmlformats.org/drawingml/2006/main">
            <a:off x="10435876" y="40005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2D2EBE4A-DDCE-4BD3-B97D-1E17C7A001C8}"/>
              </a:ext>
            </a:extLst>
          </p:cNvPr>
          <p:cNvSpPr>
            <a:spLocks xmlns:a="http://schemas.openxmlformats.org/drawingml/2006/main" noGrp="1"/>
          </p:cNvSpPr>
          <p:nvPr/>
        </p:nvSpPr>
        <p:spPr>
          <a:xfrm xmlns:a="http://schemas.openxmlformats.org/drawingml/2006/main">
            <a:off x="9997726" y="40767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0214CB9E-F487-4426-8F5C-80B88E290483}"/>
              </a:ext>
            </a:extLst>
          </p:cNvPr>
          <p:cNvSpPr>
            <a:spLocks xmlns:a="http://schemas.openxmlformats.org/drawingml/2006/main" noGrp="1"/>
          </p:cNvSpPr>
          <p:nvPr/>
        </p:nvSpPr>
        <p:spPr>
          <a:xfrm xmlns:a="http://schemas.openxmlformats.org/drawingml/2006/main">
            <a:off x="10140601" y="4076700"/>
            <a:ext cx="1524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4619F7BC-6D23-476E-9A10-9BCCC276CC3A}"/>
              </a:ext>
            </a:extLst>
          </p:cNvPr>
          <p:cNvSpPr>
            <a:spLocks xmlns:a="http://schemas.openxmlformats.org/drawingml/2006/main" noGrp="1"/>
          </p:cNvSpPr>
          <p:nvPr/>
        </p:nvSpPr>
        <p:spPr>
          <a:xfrm xmlns:a="http://schemas.openxmlformats.org/drawingml/2006/main">
            <a:off x="10359676" y="4076700"/>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F7E39B6F-6353-47D3-BD7D-1568EAB8E996}"/>
              </a:ext>
            </a:extLst>
          </p:cNvPr>
          <p:cNvSpPr>
            <a:spLocks xmlns:a="http://schemas.openxmlformats.org/drawingml/2006/main" noGrp="1"/>
          </p:cNvSpPr>
          <p:nvPr/>
        </p:nvSpPr>
        <p:spPr>
          <a:xfrm xmlns:a="http://schemas.openxmlformats.org/drawingml/2006/main">
            <a:off x="9931051" y="41433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698B3985-F152-445B-9C6C-87AEEC72FCBE}"/>
              </a:ext>
            </a:extLst>
          </p:cNvPr>
          <p:cNvSpPr>
            <a:spLocks xmlns:a="http://schemas.openxmlformats.org/drawingml/2006/main" noGrp="1"/>
          </p:cNvSpPr>
          <p:nvPr/>
        </p:nvSpPr>
        <p:spPr>
          <a:xfrm xmlns:a="http://schemas.openxmlformats.org/drawingml/2006/main">
            <a:off x="10293001" y="4143375"/>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477EE2F5-E7A3-454C-9235-BDB9F1E8F51E}"/>
              </a:ext>
            </a:extLst>
          </p:cNvPr>
          <p:cNvSpPr>
            <a:spLocks xmlns:a="http://schemas.openxmlformats.org/drawingml/2006/main" noGrp="1"/>
          </p:cNvSpPr>
          <p:nvPr/>
        </p:nvSpPr>
        <p:spPr>
          <a:xfrm xmlns:a="http://schemas.openxmlformats.org/drawingml/2006/main">
            <a:off x="9502426" y="4076700"/>
            <a:ext cx="209550" cy="2095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2CF4ACCF-B5CF-42BE-911F-8533DCBF34CF}"/>
              </a:ext>
            </a:extLst>
          </p:cNvPr>
          <p:cNvSpPr>
            <a:spLocks xmlns:a="http://schemas.openxmlformats.org/drawingml/2006/main" noGrp="1"/>
          </p:cNvSpPr>
          <p:nvPr/>
        </p:nvSpPr>
        <p:spPr>
          <a:xfrm xmlns:a="http://schemas.openxmlformats.org/drawingml/2006/main">
            <a:off x="10140601" y="42195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22880A97-A7F4-487B-86DC-044F26B981D6}"/>
              </a:ext>
            </a:extLst>
          </p:cNvPr>
          <p:cNvSpPr>
            <a:spLocks xmlns:a="http://schemas.openxmlformats.org/drawingml/2006/main" noGrp="1"/>
          </p:cNvSpPr>
          <p:nvPr/>
        </p:nvSpPr>
        <p:spPr>
          <a:xfrm xmlns:a="http://schemas.openxmlformats.org/drawingml/2006/main">
            <a:off x="10502551" y="42195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285CEAFC-C7E5-4D25-81CB-3E2A9AAF0A0A}"/>
              </a:ext>
            </a:extLst>
          </p:cNvPr>
          <p:cNvSpPr>
            <a:spLocks xmlns:a="http://schemas.openxmlformats.org/drawingml/2006/main" noGrp="1"/>
          </p:cNvSpPr>
          <p:nvPr/>
        </p:nvSpPr>
        <p:spPr>
          <a:xfrm xmlns:a="http://schemas.openxmlformats.org/drawingml/2006/main">
            <a:off x="10788301" y="4076700"/>
            <a:ext cx="219075" cy="2095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EE3990F9-DEB1-49DA-BBDD-0E57FBA2DBBF}"/>
              </a:ext>
            </a:extLst>
          </p:cNvPr>
          <p:cNvSpPr>
            <a:spLocks xmlns:a="http://schemas.openxmlformats.org/drawingml/2006/main" noGrp="1"/>
          </p:cNvSpPr>
          <p:nvPr/>
        </p:nvSpPr>
        <p:spPr>
          <a:xfrm xmlns:a="http://schemas.openxmlformats.org/drawingml/2006/main">
            <a:off x="9359551" y="4000500"/>
            <a:ext cx="66675"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137AF8CE-292F-43D8-9EF1-296593319BC6}"/>
              </a:ext>
            </a:extLst>
          </p:cNvPr>
          <p:cNvSpPr>
            <a:spLocks xmlns:a="http://schemas.openxmlformats.org/drawingml/2006/main" noGrp="1"/>
          </p:cNvSpPr>
          <p:nvPr/>
        </p:nvSpPr>
        <p:spPr>
          <a:xfrm xmlns:a="http://schemas.openxmlformats.org/drawingml/2006/main">
            <a:off x="9788176" y="4000500"/>
            <a:ext cx="66675"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DD9390BE-57F9-47F7-885E-6452A24A5AC4}"/>
              </a:ext>
            </a:extLst>
          </p:cNvPr>
          <p:cNvSpPr>
            <a:spLocks xmlns:a="http://schemas.openxmlformats.org/drawingml/2006/main" noGrp="1"/>
          </p:cNvSpPr>
          <p:nvPr/>
        </p:nvSpPr>
        <p:spPr>
          <a:xfrm xmlns:a="http://schemas.openxmlformats.org/drawingml/2006/main">
            <a:off x="10435876" y="42862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2FA968EC-5325-4D77-BD45-58B347FA412C}"/>
              </a:ext>
            </a:extLst>
          </p:cNvPr>
          <p:cNvSpPr>
            <a:spLocks xmlns:a="http://schemas.openxmlformats.org/drawingml/2006/main" noGrp="1"/>
          </p:cNvSpPr>
          <p:nvPr/>
        </p:nvSpPr>
        <p:spPr>
          <a:xfrm xmlns:a="http://schemas.openxmlformats.org/drawingml/2006/main">
            <a:off x="10645426" y="4000500"/>
            <a:ext cx="76200"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13F9488E-85B4-4143-AC03-8155FF2BCA98}"/>
              </a:ext>
            </a:extLst>
          </p:cNvPr>
          <p:cNvSpPr>
            <a:spLocks xmlns:a="http://schemas.openxmlformats.org/drawingml/2006/main" noGrp="1"/>
          </p:cNvSpPr>
          <p:nvPr/>
        </p:nvSpPr>
        <p:spPr>
          <a:xfrm xmlns:a="http://schemas.openxmlformats.org/drawingml/2006/main">
            <a:off x="11074051" y="4000500"/>
            <a:ext cx="76200" cy="3619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A1D8AFBB-1CB6-4B5C-B22F-C7C964FEFD5A}"/>
              </a:ext>
            </a:extLst>
          </p:cNvPr>
          <p:cNvSpPr>
            <a:spLocks xmlns:a="http://schemas.openxmlformats.org/drawingml/2006/main" noGrp="1"/>
          </p:cNvSpPr>
          <p:nvPr/>
        </p:nvSpPr>
        <p:spPr>
          <a:xfrm xmlns:a="http://schemas.openxmlformats.org/drawingml/2006/main">
            <a:off x="9359551" y="4362450"/>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854B8270-2D95-4B18-B9F1-9B75F24178EA}"/>
              </a:ext>
            </a:extLst>
          </p:cNvPr>
          <p:cNvSpPr>
            <a:spLocks xmlns:a="http://schemas.openxmlformats.org/drawingml/2006/main" noGrp="1"/>
          </p:cNvSpPr>
          <p:nvPr/>
        </p:nvSpPr>
        <p:spPr>
          <a:xfrm xmlns:a="http://schemas.openxmlformats.org/drawingml/2006/main">
            <a:off x="9931051" y="42862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D63C0D19-37F7-41EE-B1A4-0C043ED95195}"/>
              </a:ext>
            </a:extLst>
          </p:cNvPr>
          <p:cNvSpPr>
            <a:spLocks xmlns:a="http://schemas.openxmlformats.org/drawingml/2006/main" noGrp="1"/>
          </p:cNvSpPr>
          <p:nvPr/>
        </p:nvSpPr>
        <p:spPr>
          <a:xfrm xmlns:a="http://schemas.openxmlformats.org/drawingml/2006/main">
            <a:off x="10073926" y="42862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6D2A2DE2-6DE1-4DD3-9088-77F91112EB95}"/>
              </a:ext>
            </a:extLst>
          </p:cNvPr>
          <p:cNvSpPr>
            <a:spLocks xmlns:a="http://schemas.openxmlformats.org/drawingml/2006/main" noGrp="1"/>
          </p:cNvSpPr>
          <p:nvPr/>
        </p:nvSpPr>
        <p:spPr>
          <a:xfrm xmlns:a="http://schemas.openxmlformats.org/drawingml/2006/main">
            <a:off x="10359676" y="43624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1BF1CE2F-7E27-48B2-A3BC-D81AF170B627}"/>
              </a:ext>
            </a:extLst>
          </p:cNvPr>
          <p:cNvSpPr>
            <a:spLocks xmlns:a="http://schemas.openxmlformats.org/drawingml/2006/main" noGrp="1"/>
          </p:cNvSpPr>
          <p:nvPr/>
        </p:nvSpPr>
        <p:spPr>
          <a:xfrm xmlns:a="http://schemas.openxmlformats.org/drawingml/2006/main">
            <a:off x="10502551" y="43624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133FDF07-B834-4F27-842C-CFD357FE99D3}"/>
              </a:ext>
            </a:extLst>
          </p:cNvPr>
          <p:cNvSpPr>
            <a:spLocks xmlns:a="http://schemas.openxmlformats.org/drawingml/2006/main" noGrp="1"/>
          </p:cNvSpPr>
          <p:nvPr/>
        </p:nvSpPr>
        <p:spPr>
          <a:xfrm xmlns:a="http://schemas.openxmlformats.org/drawingml/2006/main">
            <a:off x="10645426" y="4362450"/>
            <a:ext cx="5048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0E73C0E6-2B39-4082-B56F-C8EEE2407F79}"/>
              </a:ext>
            </a:extLst>
          </p:cNvPr>
          <p:cNvSpPr>
            <a:spLocks xmlns:a="http://schemas.openxmlformats.org/drawingml/2006/main" noGrp="1"/>
          </p:cNvSpPr>
          <p:nvPr/>
        </p:nvSpPr>
        <p:spPr>
          <a:xfrm xmlns:a="http://schemas.openxmlformats.org/drawingml/2006/main">
            <a:off x="10216801" y="436245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CA922BFB-5ED3-42A8-A420-5AABF7A4E26C}"/>
              </a:ext>
            </a:extLst>
          </p:cNvPr>
          <p:cNvSpPr>
            <a:spLocks xmlns:a="http://schemas.openxmlformats.org/drawingml/2006/main" noGrp="1"/>
          </p:cNvSpPr>
          <p:nvPr/>
        </p:nvSpPr>
        <p:spPr>
          <a:xfrm xmlns:a="http://schemas.openxmlformats.org/drawingml/2006/main">
            <a:off x="10359676" y="44291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76D6F6D5-65AD-4A12-B6B3-65B0A0202195}"/>
              </a:ext>
            </a:extLst>
          </p:cNvPr>
          <p:cNvSpPr>
            <a:spLocks xmlns:a="http://schemas.openxmlformats.org/drawingml/2006/main" noGrp="1"/>
          </p:cNvSpPr>
          <p:nvPr/>
        </p:nvSpPr>
        <p:spPr>
          <a:xfrm xmlns:a="http://schemas.openxmlformats.org/drawingml/2006/main">
            <a:off x="9359551" y="4505325"/>
            <a:ext cx="3524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019298BA-A87B-4870-95E4-0506F623BDC7}"/>
              </a:ext>
            </a:extLst>
          </p:cNvPr>
          <p:cNvSpPr>
            <a:spLocks xmlns:a="http://schemas.openxmlformats.org/drawingml/2006/main" noGrp="1"/>
          </p:cNvSpPr>
          <p:nvPr/>
        </p:nvSpPr>
        <p:spPr>
          <a:xfrm xmlns:a="http://schemas.openxmlformats.org/drawingml/2006/main">
            <a:off x="9788176" y="4505325"/>
            <a:ext cx="35242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43ED69B6-71A9-415A-9C6D-95DC3CBE4438}"/>
              </a:ext>
            </a:extLst>
          </p:cNvPr>
          <p:cNvSpPr>
            <a:spLocks xmlns:a="http://schemas.openxmlformats.org/drawingml/2006/main" noGrp="1"/>
          </p:cNvSpPr>
          <p:nvPr/>
        </p:nvSpPr>
        <p:spPr>
          <a:xfrm xmlns:a="http://schemas.openxmlformats.org/drawingml/2006/main">
            <a:off x="10216801" y="450532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8BA575A1-FA2E-4567-9A8B-816C9928CCD1}"/>
              </a:ext>
            </a:extLst>
          </p:cNvPr>
          <p:cNvSpPr>
            <a:spLocks xmlns:a="http://schemas.openxmlformats.org/drawingml/2006/main" noGrp="1"/>
          </p:cNvSpPr>
          <p:nvPr/>
        </p:nvSpPr>
        <p:spPr>
          <a:xfrm xmlns:a="http://schemas.openxmlformats.org/drawingml/2006/main">
            <a:off x="10578751" y="45053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7592F703-D3C7-43AC-AB9D-DC2AC93A13A0}"/>
              </a:ext>
            </a:extLst>
          </p:cNvPr>
          <p:cNvSpPr>
            <a:spLocks xmlns:a="http://schemas.openxmlformats.org/drawingml/2006/main" noGrp="1"/>
          </p:cNvSpPr>
          <p:nvPr/>
        </p:nvSpPr>
        <p:spPr>
          <a:xfrm xmlns:a="http://schemas.openxmlformats.org/drawingml/2006/main">
            <a:off x="10864501" y="45053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62242259-439F-48BD-A1DF-F6C26891C95B}"/>
              </a:ext>
            </a:extLst>
          </p:cNvPr>
          <p:cNvSpPr>
            <a:spLocks xmlns:a="http://schemas.openxmlformats.org/drawingml/2006/main" noGrp="1"/>
          </p:cNvSpPr>
          <p:nvPr/>
        </p:nvSpPr>
        <p:spPr>
          <a:xfrm xmlns:a="http://schemas.openxmlformats.org/drawingml/2006/main">
            <a:off x="9426226" y="45720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ED6B98F0-6A17-41AF-A23A-50364D498805}"/>
              </a:ext>
            </a:extLst>
          </p:cNvPr>
          <p:cNvSpPr>
            <a:spLocks xmlns:a="http://schemas.openxmlformats.org/drawingml/2006/main" noGrp="1"/>
          </p:cNvSpPr>
          <p:nvPr/>
        </p:nvSpPr>
        <p:spPr>
          <a:xfrm xmlns:a="http://schemas.openxmlformats.org/drawingml/2006/main">
            <a:off x="9569101" y="45720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0EB19388-7E87-4402-B7D1-EE42779737C1}"/>
              </a:ext>
            </a:extLst>
          </p:cNvPr>
          <p:cNvSpPr>
            <a:spLocks xmlns:a="http://schemas.openxmlformats.org/drawingml/2006/main" noGrp="1"/>
          </p:cNvSpPr>
          <p:nvPr/>
        </p:nvSpPr>
        <p:spPr>
          <a:xfrm xmlns:a="http://schemas.openxmlformats.org/drawingml/2006/main">
            <a:off x="9854851" y="4572000"/>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3B633019-A0E2-418C-828B-5D08FD87533D}"/>
              </a:ext>
            </a:extLst>
          </p:cNvPr>
          <p:cNvSpPr>
            <a:spLocks xmlns:a="http://schemas.openxmlformats.org/drawingml/2006/main" noGrp="1"/>
          </p:cNvSpPr>
          <p:nvPr/>
        </p:nvSpPr>
        <p:spPr>
          <a:xfrm xmlns:a="http://schemas.openxmlformats.org/drawingml/2006/main">
            <a:off x="10140601" y="45720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7162EBF4-D865-4D2E-B03D-9F7D7BC95153}"/>
              </a:ext>
            </a:extLst>
          </p:cNvPr>
          <p:cNvSpPr>
            <a:spLocks xmlns:a="http://schemas.openxmlformats.org/drawingml/2006/main" noGrp="1"/>
          </p:cNvSpPr>
          <p:nvPr/>
        </p:nvSpPr>
        <p:spPr>
          <a:xfrm xmlns:a="http://schemas.openxmlformats.org/drawingml/2006/main">
            <a:off x="10293001" y="4572000"/>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8900F1DC-DF93-4257-9CD3-1EC5427AEAC8}"/>
              </a:ext>
            </a:extLst>
          </p:cNvPr>
          <p:cNvSpPr>
            <a:spLocks xmlns:a="http://schemas.openxmlformats.org/drawingml/2006/main" noGrp="1"/>
          </p:cNvSpPr>
          <p:nvPr/>
        </p:nvSpPr>
        <p:spPr>
          <a:xfrm xmlns:a="http://schemas.openxmlformats.org/drawingml/2006/main">
            <a:off x="10502551" y="457200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49466EA8-D03A-40AC-BE78-950A04FDCF4C}"/>
              </a:ext>
            </a:extLst>
          </p:cNvPr>
          <p:cNvSpPr>
            <a:spLocks xmlns:a="http://schemas.openxmlformats.org/drawingml/2006/main" noGrp="1"/>
          </p:cNvSpPr>
          <p:nvPr/>
        </p:nvSpPr>
        <p:spPr>
          <a:xfrm xmlns:a="http://schemas.openxmlformats.org/drawingml/2006/main">
            <a:off x="10721626" y="450532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656641C5-83FF-44B0-B977-6DA1782E5458}"/>
              </a:ext>
            </a:extLst>
          </p:cNvPr>
          <p:cNvSpPr>
            <a:spLocks xmlns:a="http://schemas.openxmlformats.org/drawingml/2006/main" noGrp="1"/>
          </p:cNvSpPr>
          <p:nvPr/>
        </p:nvSpPr>
        <p:spPr>
          <a:xfrm xmlns:a="http://schemas.openxmlformats.org/drawingml/2006/main">
            <a:off x="11007376" y="450532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4B4CCF68-7490-4B6A-BAA6-1E3CBD5826D9}"/>
              </a:ext>
            </a:extLst>
          </p:cNvPr>
          <p:cNvSpPr>
            <a:spLocks xmlns:a="http://schemas.openxmlformats.org/drawingml/2006/main" noGrp="1"/>
          </p:cNvSpPr>
          <p:nvPr/>
        </p:nvSpPr>
        <p:spPr>
          <a:xfrm xmlns:a="http://schemas.openxmlformats.org/drawingml/2006/main">
            <a:off x="9426226" y="4648200"/>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6F3760F9-BF7E-4102-8862-C993BBB0CDF4}"/>
              </a:ext>
            </a:extLst>
          </p:cNvPr>
          <p:cNvSpPr>
            <a:spLocks xmlns:a="http://schemas.openxmlformats.org/drawingml/2006/main" noGrp="1"/>
          </p:cNvSpPr>
          <p:nvPr/>
        </p:nvSpPr>
        <p:spPr>
          <a:xfrm xmlns:a="http://schemas.openxmlformats.org/drawingml/2006/main">
            <a:off x="9788176" y="46482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7A388EAD-0E82-4C9E-8AA1-32FE7A6E24B5}"/>
              </a:ext>
            </a:extLst>
          </p:cNvPr>
          <p:cNvSpPr>
            <a:spLocks xmlns:a="http://schemas.openxmlformats.org/drawingml/2006/main" noGrp="1"/>
          </p:cNvSpPr>
          <p:nvPr/>
        </p:nvSpPr>
        <p:spPr>
          <a:xfrm xmlns:a="http://schemas.openxmlformats.org/drawingml/2006/main">
            <a:off x="9997726" y="46482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746DEB8F-559A-4435-9596-FD1D7A855AC8}"/>
              </a:ext>
            </a:extLst>
          </p:cNvPr>
          <p:cNvSpPr>
            <a:spLocks xmlns:a="http://schemas.openxmlformats.org/drawingml/2006/main" noGrp="1"/>
          </p:cNvSpPr>
          <p:nvPr/>
        </p:nvSpPr>
        <p:spPr>
          <a:xfrm xmlns:a="http://schemas.openxmlformats.org/drawingml/2006/main">
            <a:off x="10216801" y="46482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9AAEFDFF-53FE-4823-B198-1A48FC323399}"/>
              </a:ext>
            </a:extLst>
          </p:cNvPr>
          <p:cNvSpPr>
            <a:spLocks xmlns:a="http://schemas.openxmlformats.org/drawingml/2006/main" noGrp="1"/>
          </p:cNvSpPr>
          <p:nvPr/>
        </p:nvSpPr>
        <p:spPr>
          <a:xfrm xmlns:a="http://schemas.openxmlformats.org/drawingml/2006/main">
            <a:off x="10435876" y="4648200"/>
            <a:ext cx="4953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01F960B8-7E02-495E-A1B7-0F66CA47E374}"/>
              </a:ext>
            </a:extLst>
          </p:cNvPr>
          <p:cNvSpPr>
            <a:spLocks xmlns:a="http://schemas.openxmlformats.org/drawingml/2006/main" noGrp="1"/>
          </p:cNvSpPr>
          <p:nvPr/>
        </p:nvSpPr>
        <p:spPr>
          <a:xfrm xmlns:a="http://schemas.openxmlformats.org/drawingml/2006/main">
            <a:off x="11007376" y="46482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F35B3498-36A5-442E-BE2A-5A6FC6F7FF0C}"/>
              </a:ext>
            </a:extLst>
          </p:cNvPr>
          <p:cNvSpPr>
            <a:spLocks xmlns:a="http://schemas.openxmlformats.org/drawingml/2006/main" noGrp="1"/>
          </p:cNvSpPr>
          <p:nvPr/>
        </p:nvSpPr>
        <p:spPr>
          <a:xfrm xmlns:a="http://schemas.openxmlformats.org/drawingml/2006/main">
            <a:off x="9426226"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D46B8EF8-0EE7-4415-959B-6B79AA17B5CD}"/>
              </a:ext>
            </a:extLst>
          </p:cNvPr>
          <p:cNvSpPr>
            <a:spLocks xmlns:a="http://schemas.openxmlformats.org/drawingml/2006/main" noGrp="1"/>
          </p:cNvSpPr>
          <p:nvPr/>
        </p:nvSpPr>
        <p:spPr>
          <a:xfrm xmlns:a="http://schemas.openxmlformats.org/drawingml/2006/main">
            <a:off x="9569101"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C80F3B45-5586-4C50-84F6-77F31A9544EA}"/>
              </a:ext>
            </a:extLst>
          </p:cNvPr>
          <p:cNvSpPr>
            <a:spLocks xmlns:a="http://schemas.openxmlformats.org/drawingml/2006/main" noGrp="1"/>
          </p:cNvSpPr>
          <p:nvPr/>
        </p:nvSpPr>
        <p:spPr>
          <a:xfrm xmlns:a="http://schemas.openxmlformats.org/drawingml/2006/main">
            <a:off x="9997726" y="47148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C1C4D1D7-A9AC-48BC-BB56-43B486A2B8AF}"/>
              </a:ext>
            </a:extLst>
          </p:cNvPr>
          <p:cNvSpPr>
            <a:spLocks xmlns:a="http://schemas.openxmlformats.org/drawingml/2006/main" noGrp="1"/>
          </p:cNvSpPr>
          <p:nvPr/>
        </p:nvSpPr>
        <p:spPr>
          <a:xfrm xmlns:a="http://schemas.openxmlformats.org/drawingml/2006/main">
            <a:off x="10359676" y="4714875"/>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909A3B3B-40D6-42A0-8DC8-F521F3C31AE6}"/>
              </a:ext>
            </a:extLst>
          </p:cNvPr>
          <p:cNvSpPr>
            <a:spLocks xmlns:a="http://schemas.openxmlformats.org/drawingml/2006/main" noGrp="1"/>
          </p:cNvSpPr>
          <p:nvPr/>
        </p:nvSpPr>
        <p:spPr>
          <a:xfrm xmlns:a="http://schemas.openxmlformats.org/drawingml/2006/main">
            <a:off x="10721626" y="4714875"/>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3FD86AEC-8956-4436-A921-554505966BA1}"/>
              </a:ext>
            </a:extLst>
          </p:cNvPr>
          <p:cNvSpPr>
            <a:spLocks xmlns:a="http://schemas.openxmlformats.org/drawingml/2006/main" noGrp="1"/>
          </p:cNvSpPr>
          <p:nvPr/>
        </p:nvSpPr>
        <p:spPr>
          <a:xfrm xmlns:a="http://schemas.openxmlformats.org/drawingml/2006/main">
            <a:off x="11074051" y="47148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F71344E3-A9FF-4DB3-895C-2B4A363E8713}"/>
              </a:ext>
            </a:extLst>
          </p:cNvPr>
          <p:cNvSpPr>
            <a:spLocks xmlns:a="http://schemas.openxmlformats.org/drawingml/2006/main" noGrp="1"/>
          </p:cNvSpPr>
          <p:nvPr/>
        </p:nvSpPr>
        <p:spPr>
          <a:xfrm xmlns:a="http://schemas.openxmlformats.org/drawingml/2006/main">
            <a:off x="9569101" y="4791075"/>
            <a:ext cx="3619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C8A6250B-2AA2-4C31-84B7-C64A707DB4A0}"/>
              </a:ext>
            </a:extLst>
          </p:cNvPr>
          <p:cNvSpPr>
            <a:spLocks xmlns:a="http://schemas.openxmlformats.org/drawingml/2006/main" noGrp="1"/>
          </p:cNvSpPr>
          <p:nvPr/>
        </p:nvSpPr>
        <p:spPr>
          <a:xfrm xmlns:a="http://schemas.openxmlformats.org/drawingml/2006/main">
            <a:off x="9997726" y="479107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E4C7548F-9FC0-4730-9C14-347D3D890A24}"/>
              </a:ext>
            </a:extLst>
          </p:cNvPr>
          <p:cNvSpPr>
            <a:spLocks xmlns:a="http://schemas.openxmlformats.org/drawingml/2006/main" noGrp="1"/>
          </p:cNvSpPr>
          <p:nvPr/>
        </p:nvSpPr>
        <p:spPr>
          <a:xfrm xmlns:a="http://schemas.openxmlformats.org/drawingml/2006/main">
            <a:off x="10578751" y="4791075"/>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69E0D2EE-D172-4DA5-BDF2-A926AB1F3084}"/>
              </a:ext>
            </a:extLst>
          </p:cNvPr>
          <p:cNvSpPr>
            <a:spLocks xmlns:a="http://schemas.openxmlformats.org/drawingml/2006/main" noGrp="1"/>
          </p:cNvSpPr>
          <p:nvPr/>
        </p:nvSpPr>
        <p:spPr>
          <a:xfrm xmlns:a="http://schemas.openxmlformats.org/drawingml/2006/main">
            <a:off x="10931176" y="4791075"/>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F6EFF904-5FCB-4E47-84C6-FC7C2F356011}"/>
              </a:ext>
            </a:extLst>
          </p:cNvPr>
          <p:cNvSpPr>
            <a:spLocks xmlns:a="http://schemas.openxmlformats.org/drawingml/2006/main" noGrp="1"/>
          </p:cNvSpPr>
          <p:nvPr/>
        </p:nvSpPr>
        <p:spPr>
          <a:xfrm xmlns:a="http://schemas.openxmlformats.org/drawingml/2006/main">
            <a:off x="9502426"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23361342-E4D7-459E-8E02-44416A84D158}"/>
              </a:ext>
            </a:extLst>
          </p:cNvPr>
          <p:cNvSpPr>
            <a:spLocks xmlns:a="http://schemas.openxmlformats.org/drawingml/2006/main" noGrp="1"/>
          </p:cNvSpPr>
          <p:nvPr/>
        </p:nvSpPr>
        <p:spPr>
          <a:xfrm xmlns:a="http://schemas.openxmlformats.org/drawingml/2006/main">
            <a:off x="9711976" y="48672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7DDB7422-C24B-4CD7-A2C9-18A9ED5D405A}"/>
              </a:ext>
            </a:extLst>
          </p:cNvPr>
          <p:cNvSpPr>
            <a:spLocks xmlns:a="http://schemas.openxmlformats.org/drawingml/2006/main" noGrp="1"/>
          </p:cNvSpPr>
          <p:nvPr/>
        </p:nvSpPr>
        <p:spPr>
          <a:xfrm xmlns:a="http://schemas.openxmlformats.org/drawingml/2006/main">
            <a:off x="9854851" y="48672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4E0A2F2A-0EF2-493E-B754-483F3B85D153}"/>
              </a:ext>
            </a:extLst>
          </p:cNvPr>
          <p:cNvSpPr>
            <a:spLocks xmlns:a="http://schemas.openxmlformats.org/drawingml/2006/main" noGrp="1"/>
          </p:cNvSpPr>
          <p:nvPr/>
        </p:nvSpPr>
        <p:spPr>
          <a:xfrm xmlns:a="http://schemas.openxmlformats.org/drawingml/2006/main">
            <a:off x="10073926"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B1A7D69A-DE2B-4BD2-81E4-377269824527}"/>
              </a:ext>
            </a:extLst>
          </p:cNvPr>
          <p:cNvSpPr>
            <a:spLocks xmlns:a="http://schemas.openxmlformats.org/drawingml/2006/main" noGrp="1"/>
          </p:cNvSpPr>
          <p:nvPr/>
        </p:nvSpPr>
        <p:spPr>
          <a:xfrm xmlns:a="http://schemas.openxmlformats.org/drawingml/2006/main">
            <a:off x="10293001" y="479107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2E27AA91-484E-4260-BFC7-F046A5AFEEA9}"/>
              </a:ext>
            </a:extLst>
          </p:cNvPr>
          <p:cNvSpPr>
            <a:spLocks xmlns:a="http://schemas.openxmlformats.org/drawingml/2006/main" noGrp="1"/>
          </p:cNvSpPr>
          <p:nvPr/>
        </p:nvSpPr>
        <p:spPr>
          <a:xfrm xmlns:a="http://schemas.openxmlformats.org/drawingml/2006/main">
            <a:off x="10502551" y="486727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68969490-208C-4368-8DCF-F37094594138}"/>
              </a:ext>
            </a:extLst>
          </p:cNvPr>
          <p:cNvSpPr>
            <a:spLocks xmlns:a="http://schemas.openxmlformats.org/drawingml/2006/main" noGrp="1"/>
          </p:cNvSpPr>
          <p:nvPr/>
        </p:nvSpPr>
        <p:spPr>
          <a:xfrm xmlns:a="http://schemas.openxmlformats.org/drawingml/2006/main">
            <a:off x="10721626"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9F5CA362-1E40-4783-B105-D52F8D20C9D7}"/>
              </a:ext>
            </a:extLst>
          </p:cNvPr>
          <p:cNvSpPr>
            <a:spLocks xmlns:a="http://schemas.openxmlformats.org/drawingml/2006/main" noGrp="1"/>
          </p:cNvSpPr>
          <p:nvPr/>
        </p:nvSpPr>
        <p:spPr>
          <a:xfrm xmlns:a="http://schemas.openxmlformats.org/drawingml/2006/main">
            <a:off x="10864501"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F519C3EE-C66D-4176-BCAF-A518CEE68678}"/>
              </a:ext>
            </a:extLst>
          </p:cNvPr>
          <p:cNvSpPr>
            <a:spLocks xmlns:a="http://schemas.openxmlformats.org/drawingml/2006/main" noGrp="1"/>
          </p:cNvSpPr>
          <p:nvPr/>
        </p:nvSpPr>
        <p:spPr>
          <a:xfrm xmlns:a="http://schemas.openxmlformats.org/drawingml/2006/main">
            <a:off x="11007376" y="48672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9B8AEE3E-B0FD-4370-B0D5-C0C8E3E947CD}"/>
              </a:ext>
            </a:extLst>
          </p:cNvPr>
          <p:cNvSpPr>
            <a:spLocks xmlns:a="http://schemas.openxmlformats.org/drawingml/2006/main" noGrp="1"/>
          </p:cNvSpPr>
          <p:nvPr/>
        </p:nvSpPr>
        <p:spPr>
          <a:xfrm xmlns:a="http://schemas.openxmlformats.org/drawingml/2006/main">
            <a:off x="9569101"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21550931-1569-4F76-86B7-4E44FAC3457E}"/>
              </a:ext>
            </a:extLst>
          </p:cNvPr>
          <p:cNvSpPr>
            <a:spLocks xmlns:a="http://schemas.openxmlformats.org/drawingml/2006/main" noGrp="1"/>
          </p:cNvSpPr>
          <p:nvPr/>
        </p:nvSpPr>
        <p:spPr>
          <a:xfrm xmlns:a="http://schemas.openxmlformats.org/drawingml/2006/main">
            <a:off x="978817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BDD99E49-6013-47B8-8C8B-00FD819AD183}"/>
              </a:ext>
            </a:extLst>
          </p:cNvPr>
          <p:cNvSpPr>
            <a:spLocks xmlns:a="http://schemas.openxmlformats.org/drawingml/2006/main" noGrp="1"/>
          </p:cNvSpPr>
          <p:nvPr/>
        </p:nvSpPr>
        <p:spPr>
          <a:xfrm xmlns:a="http://schemas.openxmlformats.org/drawingml/2006/main">
            <a:off x="999772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D680B6BE-2006-4E85-A805-F9ECC0D7CE3D}"/>
              </a:ext>
            </a:extLst>
          </p:cNvPr>
          <p:cNvSpPr>
            <a:spLocks xmlns:a="http://schemas.openxmlformats.org/drawingml/2006/main" noGrp="1"/>
          </p:cNvSpPr>
          <p:nvPr/>
        </p:nvSpPr>
        <p:spPr>
          <a:xfrm xmlns:a="http://schemas.openxmlformats.org/drawingml/2006/main">
            <a:off x="10293001" y="4933950"/>
            <a:ext cx="6381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571EFC47-54DA-4EEC-AA8E-0FD2E4195836}"/>
              </a:ext>
            </a:extLst>
          </p:cNvPr>
          <p:cNvSpPr>
            <a:spLocks xmlns:a="http://schemas.openxmlformats.org/drawingml/2006/main" noGrp="1"/>
          </p:cNvSpPr>
          <p:nvPr/>
        </p:nvSpPr>
        <p:spPr>
          <a:xfrm xmlns:a="http://schemas.openxmlformats.org/drawingml/2006/main">
            <a:off x="11007376" y="49339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89EB3BAC-F408-4A46-B8B5-9AC4A38FC923}"/>
              </a:ext>
            </a:extLst>
          </p:cNvPr>
          <p:cNvSpPr>
            <a:spLocks xmlns:a="http://schemas.openxmlformats.org/drawingml/2006/main" noGrp="1"/>
          </p:cNvSpPr>
          <p:nvPr/>
        </p:nvSpPr>
        <p:spPr>
          <a:xfrm xmlns:a="http://schemas.openxmlformats.org/drawingml/2006/main">
            <a:off x="9645301"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33335770-5266-4496-B6EE-81D4B4EC3C21}"/>
              </a:ext>
            </a:extLst>
          </p:cNvPr>
          <p:cNvSpPr>
            <a:spLocks xmlns:a="http://schemas.openxmlformats.org/drawingml/2006/main" noGrp="1"/>
          </p:cNvSpPr>
          <p:nvPr/>
        </p:nvSpPr>
        <p:spPr>
          <a:xfrm xmlns:a="http://schemas.openxmlformats.org/drawingml/2006/main">
            <a:off x="9997726" y="5010150"/>
            <a:ext cx="2952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293ADC9D-3935-44C0-AE6B-51264C1BC0E4}"/>
              </a:ext>
            </a:extLst>
          </p:cNvPr>
          <p:cNvSpPr>
            <a:spLocks xmlns:a="http://schemas.openxmlformats.org/drawingml/2006/main" noGrp="1"/>
          </p:cNvSpPr>
          <p:nvPr/>
        </p:nvSpPr>
        <p:spPr>
          <a:xfrm xmlns:a="http://schemas.openxmlformats.org/drawingml/2006/main">
            <a:off x="10502551"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F46E2AAA-97B7-415D-A0D8-06EE2B41CF9C}"/>
              </a:ext>
            </a:extLst>
          </p:cNvPr>
          <p:cNvSpPr>
            <a:spLocks xmlns:a="http://schemas.openxmlformats.org/drawingml/2006/main" noGrp="1"/>
          </p:cNvSpPr>
          <p:nvPr/>
        </p:nvSpPr>
        <p:spPr>
          <a:xfrm xmlns:a="http://schemas.openxmlformats.org/drawingml/2006/main">
            <a:off x="10721626" y="501015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1C6D6B66-4542-4C67-821E-290DB50E849A}"/>
              </a:ext>
            </a:extLst>
          </p:cNvPr>
          <p:cNvSpPr>
            <a:spLocks xmlns:a="http://schemas.openxmlformats.org/drawingml/2006/main" noGrp="1"/>
          </p:cNvSpPr>
          <p:nvPr/>
        </p:nvSpPr>
        <p:spPr>
          <a:xfrm xmlns:a="http://schemas.openxmlformats.org/drawingml/2006/main">
            <a:off x="11074051" y="501015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7E8F50C1-9527-4980-A8E4-B76F308A6001}"/>
              </a:ext>
            </a:extLst>
          </p:cNvPr>
          <p:cNvSpPr>
            <a:spLocks xmlns:a="http://schemas.openxmlformats.org/drawingml/2006/main" noGrp="1"/>
          </p:cNvSpPr>
          <p:nvPr/>
        </p:nvSpPr>
        <p:spPr>
          <a:xfrm xmlns:a="http://schemas.openxmlformats.org/drawingml/2006/main">
            <a:off x="9359551" y="4867275"/>
            <a:ext cx="66675" cy="28575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855ED8BA-9CD1-48BC-BC1D-FD975AE0B857}"/>
              </a:ext>
            </a:extLst>
          </p:cNvPr>
          <p:cNvSpPr>
            <a:spLocks xmlns:a="http://schemas.openxmlformats.org/drawingml/2006/main" noGrp="1"/>
          </p:cNvSpPr>
          <p:nvPr/>
        </p:nvSpPr>
        <p:spPr>
          <a:xfrm xmlns:a="http://schemas.openxmlformats.org/drawingml/2006/main">
            <a:off x="9502426" y="5076825"/>
            <a:ext cx="42862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15FE8A85-FE86-4399-ACC4-90ABD3E92A22}"/>
              </a:ext>
            </a:extLst>
          </p:cNvPr>
          <p:cNvSpPr>
            <a:spLocks xmlns:a="http://schemas.openxmlformats.org/drawingml/2006/main" noGrp="1"/>
          </p:cNvSpPr>
          <p:nvPr/>
        </p:nvSpPr>
        <p:spPr>
          <a:xfrm xmlns:a="http://schemas.openxmlformats.org/drawingml/2006/main">
            <a:off x="9997726" y="50768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A11F36C2-C83A-4246-859C-4008B27E9A02}"/>
              </a:ext>
            </a:extLst>
          </p:cNvPr>
          <p:cNvSpPr>
            <a:spLocks xmlns:a="http://schemas.openxmlformats.org/drawingml/2006/main" noGrp="1"/>
          </p:cNvSpPr>
          <p:nvPr/>
        </p:nvSpPr>
        <p:spPr>
          <a:xfrm xmlns:a="http://schemas.openxmlformats.org/drawingml/2006/main">
            <a:off x="10293001" y="507682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22FA092C-2027-44C9-9BE5-CEFB1F25056F}"/>
              </a:ext>
            </a:extLst>
          </p:cNvPr>
          <p:cNvSpPr>
            <a:spLocks xmlns:a="http://schemas.openxmlformats.org/drawingml/2006/main" noGrp="1"/>
          </p:cNvSpPr>
          <p:nvPr/>
        </p:nvSpPr>
        <p:spPr>
          <a:xfrm xmlns:a="http://schemas.openxmlformats.org/drawingml/2006/main">
            <a:off x="10502551" y="5076825"/>
            <a:ext cx="3619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DD7124DA-D699-4FF3-B7E7-BBE862D09E26}"/>
              </a:ext>
            </a:extLst>
          </p:cNvPr>
          <p:cNvSpPr>
            <a:spLocks xmlns:a="http://schemas.openxmlformats.org/drawingml/2006/main" noGrp="1"/>
          </p:cNvSpPr>
          <p:nvPr/>
        </p:nvSpPr>
        <p:spPr>
          <a:xfrm xmlns:a="http://schemas.openxmlformats.org/drawingml/2006/main">
            <a:off x="10931176" y="5076825"/>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2E8D8824-10FB-435D-836F-8A2369FB50F9}"/>
              </a:ext>
            </a:extLst>
          </p:cNvPr>
          <p:cNvSpPr>
            <a:spLocks xmlns:a="http://schemas.openxmlformats.org/drawingml/2006/main" noGrp="1"/>
          </p:cNvSpPr>
          <p:nvPr/>
        </p:nvSpPr>
        <p:spPr>
          <a:xfrm xmlns:a="http://schemas.openxmlformats.org/drawingml/2006/main">
            <a:off x="9931051" y="515302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0ED51E4C-8DCA-436E-81E3-CF93FDEE667B}"/>
              </a:ext>
            </a:extLst>
          </p:cNvPr>
          <p:cNvSpPr>
            <a:spLocks xmlns:a="http://schemas.openxmlformats.org/drawingml/2006/main" noGrp="1"/>
          </p:cNvSpPr>
          <p:nvPr/>
        </p:nvSpPr>
        <p:spPr>
          <a:xfrm xmlns:a="http://schemas.openxmlformats.org/drawingml/2006/main">
            <a:off x="10073926"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5264647E-554D-4754-BEFB-281D49DE4A97}"/>
              </a:ext>
            </a:extLst>
          </p:cNvPr>
          <p:cNvSpPr>
            <a:spLocks xmlns:a="http://schemas.openxmlformats.org/drawingml/2006/main" noGrp="1"/>
          </p:cNvSpPr>
          <p:nvPr/>
        </p:nvSpPr>
        <p:spPr>
          <a:xfrm xmlns:a="http://schemas.openxmlformats.org/drawingml/2006/main">
            <a:off x="10435876"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5DEA1C47-40A8-4990-A054-0815E686B8BA}"/>
              </a:ext>
            </a:extLst>
          </p:cNvPr>
          <p:cNvSpPr>
            <a:spLocks xmlns:a="http://schemas.openxmlformats.org/drawingml/2006/main" noGrp="1"/>
          </p:cNvSpPr>
          <p:nvPr/>
        </p:nvSpPr>
        <p:spPr>
          <a:xfrm xmlns:a="http://schemas.openxmlformats.org/drawingml/2006/main">
            <a:off x="10788301" y="5153025"/>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10AFC443-7CD6-4A31-9BC7-3535E1755950}"/>
              </a:ext>
            </a:extLst>
          </p:cNvPr>
          <p:cNvSpPr>
            <a:spLocks xmlns:a="http://schemas.openxmlformats.org/drawingml/2006/main" noGrp="1"/>
          </p:cNvSpPr>
          <p:nvPr/>
        </p:nvSpPr>
        <p:spPr>
          <a:xfrm xmlns:a="http://schemas.openxmlformats.org/drawingml/2006/main">
            <a:off x="9359551" y="5219700"/>
            <a:ext cx="4953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217444C9-E8EE-4C10-9EF7-10515DA03C3E}"/>
              </a:ext>
            </a:extLst>
          </p:cNvPr>
          <p:cNvSpPr>
            <a:spLocks xmlns:a="http://schemas.openxmlformats.org/drawingml/2006/main" noGrp="1"/>
          </p:cNvSpPr>
          <p:nvPr/>
        </p:nvSpPr>
        <p:spPr>
          <a:xfrm xmlns:a="http://schemas.openxmlformats.org/drawingml/2006/main">
            <a:off x="9931051" y="5219700"/>
            <a:ext cx="2095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72735B42-853E-444A-934F-EF989BA1F2EE}"/>
              </a:ext>
            </a:extLst>
          </p:cNvPr>
          <p:cNvSpPr>
            <a:spLocks xmlns:a="http://schemas.openxmlformats.org/drawingml/2006/main" noGrp="1"/>
          </p:cNvSpPr>
          <p:nvPr/>
        </p:nvSpPr>
        <p:spPr>
          <a:xfrm xmlns:a="http://schemas.openxmlformats.org/drawingml/2006/main">
            <a:off x="10293001" y="5219700"/>
            <a:ext cx="666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479CBC48-378D-4429-A7FA-FB9489A12D88}"/>
              </a:ext>
            </a:extLst>
          </p:cNvPr>
          <p:cNvSpPr>
            <a:spLocks xmlns:a="http://schemas.openxmlformats.org/drawingml/2006/main" noGrp="1"/>
          </p:cNvSpPr>
          <p:nvPr/>
        </p:nvSpPr>
        <p:spPr>
          <a:xfrm xmlns:a="http://schemas.openxmlformats.org/drawingml/2006/main">
            <a:off x="10645426" y="52197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239CE74F-54F7-446F-986E-945F748F9740}"/>
              </a:ext>
            </a:extLst>
          </p:cNvPr>
          <p:cNvSpPr>
            <a:spLocks xmlns:a="http://schemas.openxmlformats.org/drawingml/2006/main" noGrp="1"/>
          </p:cNvSpPr>
          <p:nvPr/>
        </p:nvSpPr>
        <p:spPr>
          <a:xfrm xmlns:a="http://schemas.openxmlformats.org/drawingml/2006/main">
            <a:off x="10788301" y="5219700"/>
            <a:ext cx="762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8EAFE552-61AA-4CC8-A885-5389B5AEFA4C}"/>
              </a:ext>
            </a:extLst>
          </p:cNvPr>
          <p:cNvSpPr>
            <a:spLocks xmlns:a="http://schemas.openxmlformats.org/drawingml/2006/main" noGrp="1"/>
          </p:cNvSpPr>
          <p:nvPr/>
        </p:nvSpPr>
        <p:spPr>
          <a:xfrm xmlns:a="http://schemas.openxmlformats.org/drawingml/2006/main">
            <a:off x="10931176" y="5219700"/>
            <a:ext cx="2190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3F05D899-6A03-4624-8009-FF1B7E210285}"/>
              </a:ext>
            </a:extLst>
          </p:cNvPr>
          <p:cNvSpPr>
            <a:spLocks xmlns:a="http://schemas.openxmlformats.org/drawingml/2006/main" noGrp="1"/>
          </p:cNvSpPr>
          <p:nvPr/>
        </p:nvSpPr>
        <p:spPr>
          <a:xfrm xmlns:a="http://schemas.openxmlformats.org/drawingml/2006/main">
            <a:off x="10140601" y="52959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CC4D0D78-26C1-496D-B6A3-A355D4A88372}"/>
              </a:ext>
            </a:extLst>
          </p:cNvPr>
          <p:cNvSpPr>
            <a:spLocks xmlns:a="http://schemas.openxmlformats.org/drawingml/2006/main" noGrp="1"/>
          </p:cNvSpPr>
          <p:nvPr/>
        </p:nvSpPr>
        <p:spPr>
          <a:xfrm xmlns:a="http://schemas.openxmlformats.org/drawingml/2006/main">
            <a:off x="10359676" y="5295900"/>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34E9B9C8-1947-41E7-9E72-1AF0C9AD50AD}"/>
              </a:ext>
            </a:extLst>
          </p:cNvPr>
          <p:cNvSpPr>
            <a:spLocks xmlns:a="http://schemas.openxmlformats.org/drawingml/2006/main" noGrp="1"/>
          </p:cNvSpPr>
          <p:nvPr/>
        </p:nvSpPr>
        <p:spPr>
          <a:xfrm xmlns:a="http://schemas.openxmlformats.org/drawingml/2006/main">
            <a:off x="10502551" y="521970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C256C15A-0C43-4A4A-A624-62B64256C48F}"/>
              </a:ext>
            </a:extLst>
          </p:cNvPr>
          <p:cNvSpPr>
            <a:spLocks xmlns:a="http://schemas.openxmlformats.org/drawingml/2006/main" noGrp="1"/>
          </p:cNvSpPr>
          <p:nvPr/>
        </p:nvSpPr>
        <p:spPr>
          <a:xfrm xmlns:a="http://schemas.openxmlformats.org/drawingml/2006/main">
            <a:off x="10788301" y="5295900"/>
            <a:ext cx="1428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3AC67F28-E499-43E4-AE6F-15D1177AB3B1}"/>
              </a:ext>
            </a:extLst>
          </p:cNvPr>
          <p:cNvSpPr>
            <a:spLocks xmlns:a="http://schemas.openxmlformats.org/drawingml/2006/main" noGrp="1"/>
          </p:cNvSpPr>
          <p:nvPr/>
        </p:nvSpPr>
        <p:spPr>
          <a:xfrm xmlns:a="http://schemas.openxmlformats.org/drawingml/2006/main">
            <a:off x="10073926" y="5362575"/>
            <a:ext cx="7905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CE68FDE7-0815-4A60-A672-02957888F83A}"/>
              </a:ext>
            </a:extLst>
          </p:cNvPr>
          <p:cNvSpPr>
            <a:spLocks xmlns:a="http://schemas.openxmlformats.org/drawingml/2006/main" noGrp="1"/>
          </p:cNvSpPr>
          <p:nvPr/>
        </p:nvSpPr>
        <p:spPr>
          <a:xfrm xmlns:a="http://schemas.openxmlformats.org/drawingml/2006/main">
            <a:off x="10931176" y="5362575"/>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DD5326D8-F91C-41BA-8372-2C01A31EBAC2}"/>
              </a:ext>
            </a:extLst>
          </p:cNvPr>
          <p:cNvSpPr>
            <a:spLocks xmlns:a="http://schemas.openxmlformats.org/drawingml/2006/main" noGrp="1"/>
          </p:cNvSpPr>
          <p:nvPr/>
        </p:nvSpPr>
        <p:spPr>
          <a:xfrm xmlns:a="http://schemas.openxmlformats.org/drawingml/2006/main">
            <a:off x="9931051" y="5362575"/>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E21A7B8E-33AC-4787-885C-F47502B51E04}"/>
              </a:ext>
            </a:extLst>
          </p:cNvPr>
          <p:cNvSpPr>
            <a:spLocks xmlns:a="http://schemas.openxmlformats.org/drawingml/2006/main" noGrp="1"/>
          </p:cNvSpPr>
          <p:nvPr/>
        </p:nvSpPr>
        <p:spPr>
          <a:xfrm xmlns:a="http://schemas.openxmlformats.org/drawingml/2006/main">
            <a:off x="10140601" y="5438775"/>
            <a:ext cx="2190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CB574488-19A1-4EA2-83AF-40E980198F69}"/>
              </a:ext>
            </a:extLst>
          </p:cNvPr>
          <p:cNvSpPr>
            <a:spLocks xmlns:a="http://schemas.openxmlformats.org/drawingml/2006/main" noGrp="1"/>
          </p:cNvSpPr>
          <p:nvPr/>
        </p:nvSpPr>
        <p:spPr>
          <a:xfrm xmlns:a="http://schemas.openxmlformats.org/drawingml/2006/main">
            <a:off x="10435876" y="5438775"/>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6229333A-7A4A-4D6C-B6C6-C2F864791F33}"/>
              </a:ext>
            </a:extLst>
          </p:cNvPr>
          <p:cNvSpPr>
            <a:spLocks xmlns:a="http://schemas.openxmlformats.org/drawingml/2006/main" noGrp="1"/>
          </p:cNvSpPr>
          <p:nvPr/>
        </p:nvSpPr>
        <p:spPr>
          <a:xfrm xmlns:a="http://schemas.openxmlformats.org/drawingml/2006/main">
            <a:off x="10645426" y="5438775"/>
            <a:ext cx="7620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A2F473E9-99CE-4A13-B391-71FA542233AC}"/>
              </a:ext>
            </a:extLst>
          </p:cNvPr>
          <p:cNvSpPr>
            <a:spLocks xmlns:a="http://schemas.openxmlformats.org/drawingml/2006/main" noGrp="1"/>
          </p:cNvSpPr>
          <p:nvPr/>
        </p:nvSpPr>
        <p:spPr>
          <a:xfrm xmlns:a="http://schemas.openxmlformats.org/drawingml/2006/main">
            <a:off x="10788301" y="5438775"/>
            <a:ext cx="3619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4183B77E-2BFA-465C-9160-DF6679A0E527}"/>
              </a:ext>
            </a:extLst>
          </p:cNvPr>
          <p:cNvSpPr>
            <a:spLocks xmlns:a="http://schemas.openxmlformats.org/drawingml/2006/main" noGrp="1"/>
          </p:cNvSpPr>
          <p:nvPr/>
        </p:nvSpPr>
        <p:spPr>
          <a:xfrm xmlns:a="http://schemas.openxmlformats.org/drawingml/2006/main">
            <a:off x="9502426" y="5362575"/>
            <a:ext cx="209550" cy="2190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3F573CB4-90DE-4E83-8ED1-7AE4DF5355C8}"/>
              </a:ext>
            </a:extLst>
          </p:cNvPr>
          <p:cNvSpPr>
            <a:spLocks xmlns:a="http://schemas.openxmlformats.org/drawingml/2006/main" noGrp="1"/>
          </p:cNvSpPr>
          <p:nvPr/>
        </p:nvSpPr>
        <p:spPr>
          <a:xfrm xmlns:a="http://schemas.openxmlformats.org/drawingml/2006/main">
            <a:off x="9931051" y="55054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066052A0-A641-4625-80DC-C90C3ED3A79B}"/>
              </a:ext>
            </a:extLst>
          </p:cNvPr>
          <p:cNvSpPr>
            <a:spLocks xmlns:a="http://schemas.openxmlformats.org/drawingml/2006/main" noGrp="1"/>
          </p:cNvSpPr>
          <p:nvPr/>
        </p:nvSpPr>
        <p:spPr>
          <a:xfrm xmlns:a="http://schemas.openxmlformats.org/drawingml/2006/main">
            <a:off x="10293001" y="5505450"/>
            <a:ext cx="28575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20445BE8-D4F5-46B9-99A2-AC6477E0757B}"/>
              </a:ext>
            </a:extLst>
          </p:cNvPr>
          <p:cNvSpPr>
            <a:spLocks xmlns:a="http://schemas.openxmlformats.org/drawingml/2006/main" noGrp="1"/>
          </p:cNvSpPr>
          <p:nvPr/>
        </p:nvSpPr>
        <p:spPr>
          <a:xfrm xmlns:a="http://schemas.openxmlformats.org/drawingml/2006/main">
            <a:off x="10864501" y="5505450"/>
            <a:ext cx="1428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225E8D1F-B4EB-4B33-BBF9-66CCFE7F6E5E}"/>
              </a:ext>
            </a:extLst>
          </p:cNvPr>
          <p:cNvSpPr>
            <a:spLocks xmlns:a="http://schemas.openxmlformats.org/drawingml/2006/main" noGrp="1"/>
          </p:cNvSpPr>
          <p:nvPr/>
        </p:nvSpPr>
        <p:spPr>
          <a:xfrm xmlns:a="http://schemas.openxmlformats.org/drawingml/2006/main">
            <a:off x="9359551" y="5295900"/>
            <a:ext cx="66675" cy="35242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1DDCF1B8-86B9-48AF-BCAA-CA10DC13152C}"/>
              </a:ext>
            </a:extLst>
          </p:cNvPr>
          <p:cNvSpPr>
            <a:spLocks xmlns:a="http://schemas.openxmlformats.org/drawingml/2006/main" noGrp="1"/>
          </p:cNvSpPr>
          <p:nvPr/>
        </p:nvSpPr>
        <p:spPr>
          <a:xfrm xmlns:a="http://schemas.openxmlformats.org/drawingml/2006/main">
            <a:off x="9788176" y="5295900"/>
            <a:ext cx="66675" cy="35242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0EA67F7C-B6D2-47FE-9220-CBE11A2CD55C}"/>
              </a:ext>
            </a:extLst>
          </p:cNvPr>
          <p:cNvSpPr>
            <a:spLocks xmlns:a="http://schemas.openxmlformats.org/drawingml/2006/main" noGrp="1"/>
          </p:cNvSpPr>
          <p:nvPr/>
        </p:nvSpPr>
        <p:spPr>
          <a:xfrm xmlns:a="http://schemas.openxmlformats.org/drawingml/2006/main">
            <a:off x="10073926" y="5581650"/>
            <a:ext cx="66675"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E59ACD7F-087C-42EB-8258-D2D64D6A70A0}"/>
              </a:ext>
            </a:extLst>
          </p:cNvPr>
          <p:cNvSpPr>
            <a:spLocks xmlns:a="http://schemas.openxmlformats.org/drawingml/2006/main" noGrp="1"/>
          </p:cNvSpPr>
          <p:nvPr/>
        </p:nvSpPr>
        <p:spPr>
          <a:xfrm xmlns:a="http://schemas.openxmlformats.org/drawingml/2006/main">
            <a:off x="10359676" y="5581650"/>
            <a:ext cx="2857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852FBD06-173A-415F-8C29-A385D86F47FA}"/>
              </a:ext>
            </a:extLst>
          </p:cNvPr>
          <p:cNvSpPr>
            <a:spLocks xmlns:a="http://schemas.openxmlformats.org/drawingml/2006/main" noGrp="1"/>
          </p:cNvSpPr>
          <p:nvPr/>
        </p:nvSpPr>
        <p:spPr>
          <a:xfrm xmlns:a="http://schemas.openxmlformats.org/drawingml/2006/main">
            <a:off x="10721626" y="5581650"/>
            <a:ext cx="209550" cy="666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E9338123-91E9-4C25-93F5-8E43E5CF6CA0}"/>
              </a:ext>
            </a:extLst>
          </p:cNvPr>
          <p:cNvSpPr>
            <a:spLocks xmlns:a="http://schemas.openxmlformats.org/drawingml/2006/main" noGrp="1"/>
          </p:cNvSpPr>
          <p:nvPr/>
        </p:nvSpPr>
        <p:spPr>
          <a:xfrm xmlns:a="http://schemas.openxmlformats.org/drawingml/2006/main">
            <a:off x="11074051" y="5505450"/>
            <a:ext cx="76200"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7405D050-A25B-4EAD-819D-4DA6F0C018B3}"/>
              </a:ext>
            </a:extLst>
          </p:cNvPr>
          <p:cNvSpPr>
            <a:spLocks xmlns:a="http://schemas.openxmlformats.org/drawingml/2006/main" noGrp="1"/>
          </p:cNvSpPr>
          <p:nvPr/>
        </p:nvSpPr>
        <p:spPr>
          <a:xfrm xmlns:a="http://schemas.openxmlformats.org/drawingml/2006/main">
            <a:off x="9359551" y="5648325"/>
            <a:ext cx="495300"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68C9A96E-129F-4AA2-89E1-7AB3428BECF5}"/>
              </a:ext>
            </a:extLst>
          </p:cNvPr>
          <p:cNvSpPr>
            <a:spLocks xmlns:a="http://schemas.openxmlformats.org/drawingml/2006/main" noGrp="1"/>
          </p:cNvSpPr>
          <p:nvPr/>
        </p:nvSpPr>
        <p:spPr>
          <a:xfrm xmlns:a="http://schemas.openxmlformats.org/drawingml/2006/main">
            <a:off x="9931051" y="5581650"/>
            <a:ext cx="66675" cy="142875"/>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83356075-BA62-443E-AEF8-09E867247A53}"/>
              </a:ext>
            </a:extLst>
          </p:cNvPr>
          <p:cNvSpPr>
            <a:spLocks xmlns:a="http://schemas.openxmlformats.org/drawingml/2006/main" noGrp="1"/>
          </p:cNvSpPr>
          <p:nvPr/>
        </p:nvSpPr>
        <p:spPr>
          <a:xfrm xmlns:a="http://schemas.openxmlformats.org/drawingml/2006/main">
            <a:off x="10140601" y="5648325"/>
            <a:ext cx="29527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426B3F5C-2398-4DA2-866B-ED34746D7BB5}"/>
              </a:ext>
            </a:extLst>
          </p:cNvPr>
          <p:cNvSpPr>
            <a:spLocks xmlns:a="http://schemas.openxmlformats.org/drawingml/2006/main" noGrp="1"/>
          </p:cNvSpPr>
          <p:nvPr/>
        </p:nvSpPr>
        <p:spPr>
          <a:xfrm xmlns:a="http://schemas.openxmlformats.org/drawingml/2006/main">
            <a:off x="10721626" y="5648325"/>
            <a:ext cx="428625" cy="76200"/>
          </a:xfrm>
          <a:prstGeom xmlns:a="http://schemas.openxmlformats.org/drawingml/2006/main" prst="rect">
            <a:avLst/>
          </a:prstGeom>
          <a:solidFill xmlns:a="http://schemas.openxmlformats.org/drawingml/2006/main">
            <a:srgbClr val="110E0B"/>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83A67413-FA28-4FFA-8F2C-21E2F80FE92F}"/>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GET YOUR WEEK BACK</a:t>
            </a:r>
          </a:p>
        </p:txBody>
      </p:sp>
      <p:sp>
        <p:nvSpPr>
          <p:cNvPr id="250" name="">
            <a:extLst xmlns:a="http://schemas.openxmlformats.org/drawingml/2006/main">
              <a:ext uri="{FF2B5EF4-FFF2-40B4-BE49-F238E27FC236}">
                <a16:creationId xmlns:a16="http://schemas.microsoft.com/office/drawing/2014/main" id="{67E28484-9EFB-4CE9-9055-DA2084470A1A}"/>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fdd0f297d5884a73"/>
              </a:rPr>
              <a:t>HOMIESAI.COM/START</a:t>
            </a:r>
          </a:p>
        </p:txBody>
      </p:sp>
    </p:spTree>
    <p:extLst>
      <p:ext uri="{BB962C8B-B14F-4D97-AF65-F5344CB8AC3E}">
        <p14:creationId xmlns:p14="http://schemas.microsoft.com/office/powerpoint/2010/main" val="835856796"/>
      </p:ext>
    </p:extLst>
  </p:cSld>
</p:sld>
</file>

<file path=ppt/slides/slide6.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5461C2D8-5541-46C7-9E5F-F758A49EDA79}"/>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25B33FE-E7FD-4AFA-9859-FA44F22FC344}"/>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6A6FE48-C632-48C6-B86C-D621C01001A1}"/>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35ECD52-0F03-4A59-B948-CF4722CA5062}"/>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0265DAE-75C1-4AAD-9568-5391C1A8DDAE}"/>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1596920-8D7F-42F7-9786-2F3EA1431B03}"/>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5AAEA55-99B5-4AD4-A24E-431C9E79692F}"/>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128B34A-EE87-4F28-8B2D-AC78F8F78815}"/>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025DECB-F127-47D8-BE49-9D7A2B052CB1}"/>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863580D-D8A0-493E-8F32-4A69A1A0825C}"/>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ECE7E0"/>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3824dba10a814f60"/>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21C8583D-4438-4081-99DF-6B4836BCD497}"/>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92B64E62-9A33-4E83-8DC2-F29E6665534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cbe45c7d3bad43fe"/>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18b87c4553094a74"/>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E93F673-B1C5-4FC8-8D1B-26006842968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WHO’S TALKING</a:t>
            </a:r>
          </a:p>
        </p:txBody>
      </p:sp>
      <p:sp>
        <p:nvSpPr>
          <p:cNvPr id="16" name="">
            <a:extLst xmlns:a="http://schemas.openxmlformats.org/drawingml/2006/main">
              <a:ext uri="{FF2B5EF4-FFF2-40B4-BE49-F238E27FC236}">
                <a16:creationId xmlns:a16="http://schemas.microsoft.com/office/drawing/2014/main" id="{57635050-2068-4C4B-AFBA-0D129A7F922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06 / 60</a:t>
            </a:r>
          </a:p>
        </p:txBody>
      </p:sp>
      <p:sp>
        <p:nvSpPr>
          <p:cNvPr id="17" name="">
            <a:extLst xmlns:a="http://schemas.openxmlformats.org/drawingml/2006/main">
              <a:ext uri="{FF2B5EF4-FFF2-40B4-BE49-F238E27FC236}">
                <a16:creationId xmlns:a16="http://schemas.microsoft.com/office/drawing/2014/main" id="{5AB1F86B-F6DC-4B9E-AD99-E0AFFD46A894}"/>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STILL IN THE WORK</a:t>
            </a:r>
          </a:p>
        </p:txBody>
      </p:sp>
      <p:sp>
        <p:nvSpPr>
          <p:cNvPr id="18" name="">
            <a:extLst xmlns:a="http://schemas.openxmlformats.org/drawingml/2006/main">
              <a:ext uri="{FF2B5EF4-FFF2-40B4-BE49-F238E27FC236}">
                <a16:creationId xmlns:a16="http://schemas.microsoft.com/office/drawing/2014/main" id="{25989571-FDCE-40B0-94D4-897784B510D2}"/>
              </a:ext>
            </a:extLst>
          </p:cNvPr>
          <p:cNvSpPr>
            <a:spLocks xmlns:a="http://schemas.openxmlformats.org/drawingml/2006/main" noGrp="1"/>
          </p:cNvSpPr>
          <p:nvPr/>
        </p:nvSpPr>
        <p:spPr>
          <a:xfrm xmlns:a="http://schemas.openxmlformats.org/drawingml/2006/main">
            <a:off x="723900" y="1381125"/>
            <a:ext cx="6667500" cy="1571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17 active listings. Every seller updated weekly.</a:t>
            </a:r>
          </a:p>
        </p:txBody>
      </p:sp>
      <p:sp>
        <p:nvSpPr>
          <p:cNvPr id="19" name="">
            <a:extLst xmlns:a="http://schemas.openxmlformats.org/drawingml/2006/main">
              <a:ext uri="{FF2B5EF4-FFF2-40B4-BE49-F238E27FC236}">
                <a16:creationId xmlns:a16="http://schemas.microsoft.com/office/drawing/2014/main" id="{6DF438E8-BC12-44F3-8CED-8BA223FCEC4C}"/>
              </a:ext>
            </a:extLst>
          </p:cNvPr>
          <p:cNvSpPr>
            <a:spLocks xmlns:a="http://schemas.openxmlformats.org/drawingml/2006/main" noGrp="1"/>
          </p:cNvSpPr>
          <p:nvPr/>
        </p:nvSpPr>
        <p:spPr>
          <a:xfrm xmlns:a="http://schemas.openxmlformats.org/drawingml/2006/main">
            <a:off x="723900" y="3333750"/>
            <a:ext cx="1809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250" b="1" i="0">
                <a:solidFill>
                  <a:srgbClr val="EA5536"/>
                </a:solidFill>
                <a:latin typeface="Arial"/>
                <a:ea typeface="Arial"/>
                <a:cs typeface="Arial"/>
              </a:defRPr>
            </a:pPr>
            <a:r>
              <a:rPr sz="5250" b="1" i="0">
                <a:solidFill>
                  <a:srgbClr val="EA5536"/>
                </a:solidFill>
                <a:latin typeface="Arial"/>
                <a:ea typeface="Arial"/>
                <a:cs typeface="Arial"/>
              </a:rPr>
              <a:t>2025</a:t>
            </a:r>
          </a:p>
        </p:txBody>
      </p:sp>
      <p:sp>
        <p:nvSpPr>
          <p:cNvPr id="20" name="">
            <a:extLst xmlns:a="http://schemas.openxmlformats.org/drawingml/2006/main">
              <a:ext uri="{FF2B5EF4-FFF2-40B4-BE49-F238E27FC236}">
                <a16:creationId xmlns:a16="http://schemas.microsoft.com/office/drawing/2014/main" id="{F7CE688C-D14E-47AB-B725-FD41D1A0BCE3}"/>
              </a:ext>
            </a:extLst>
          </p:cNvPr>
          <p:cNvSpPr>
            <a:spLocks xmlns:a="http://schemas.openxmlformats.org/drawingml/2006/main" noGrp="1"/>
          </p:cNvSpPr>
          <p:nvPr/>
        </p:nvSpPr>
        <p:spPr>
          <a:xfrm xmlns:a="http://schemas.openxmlformats.org/drawingml/2006/main">
            <a:off x="2762250" y="3333750"/>
            <a:ext cx="53340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425" b="0" i="0">
                <a:solidFill>
                  <a:srgbClr val="6B6358"/>
                </a:solidFill>
                <a:latin typeface="Arial"/>
                <a:ea typeface="Arial"/>
                <a:cs typeface="Arial"/>
              </a:defRPr>
            </a:pPr>
            <a:r>
              <a:rPr sz="1425" b="0" i="0">
                <a:solidFill>
                  <a:srgbClr val="6B6358"/>
                </a:solidFill>
                <a:latin typeface="Arial"/>
                <a:ea typeface="Arial"/>
                <a:cs typeface="Arial"/>
              </a:rPr>
              <a:t>The most published realtor in Canada—appearing in WSJ, Bloomberg, Newsweek, Globe and Mail, Toronto Star, National Post, Financial Post, and HGTV.</a:t>
            </a:r>
          </a:p>
        </p:txBody>
      </p:sp>
      <p:pic>
        <p:nvPicPr>
          <p:cNvPr id="42" name=""/>
          <p:cNvPicPr>
            <a:picLocks xmlns:a="http://schemas.openxmlformats.org/drawingml/2006/main" noChangeAspect="1"/>
          </p:cNvPicPr>
          <p:nvPr/>
        </p:nvPicPr>
        <p:blipFill>
          <a:blip xmlns:r="http://schemas.openxmlformats.org/officeDocument/2006/relationships" xmlns:a="http://schemas.openxmlformats.org/drawingml/2006/main" r:embed="R36bcbf43f98e4852"/>
          <a:srcRect xmlns:a="http://schemas.openxmlformats.org/drawingml/2006/main" l="15385" t="0" r="15385" b="0"/>
          <a:stretch xmlns:a="http://schemas.openxmlformats.org/drawingml/2006/main">
            <a:fillRect l="0" t="0" r="0" b="0"/>
          </a:stretch>
        </p:blipFill>
        <p:spPr>
          <a:xfrm xmlns:a="http://schemas.openxmlformats.org/drawingml/2006/main">
            <a:off x="8477250" y="1381125"/>
            <a:ext cx="2571750" cy="3714750"/>
          </a:xfrm>
          <a:prstGeom xmlns:a="http://schemas.openxmlformats.org/drawingml/2006/main" prst="roundRect">
            <a:avLst>
              <a:gd name="adj" fmla="val 8889"/>
            </a:avLst>
          </a:prstGeom>
        </p:spPr>
      </p:pic>
    </p:spTree>
    <p:extLst>
      <p:ext uri="{BB962C8B-B14F-4D97-AF65-F5344CB8AC3E}">
        <p14:creationId xmlns:p14="http://schemas.microsoft.com/office/powerpoint/2010/main" val="1167470454"/>
      </p:ext>
    </p:extLst>
  </p:cSld>
</p:sld>
</file>

<file path=ppt/slides/slide60.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pic>
        <p:nvPicPr>
          <p:cNvPr id="266" name=""/>
          <p:cNvPicPr>
            <a:picLocks xmlns:a="http://schemas.openxmlformats.org/drawingml/2006/main" noChangeAspect="1"/>
          </p:cNvPicPr>
          <p:nvPr/>
        </p:nvPicPr>
        <p:blipFill>
          <a:blip xmlns:r="http://schemas.openxmlformats.org/officeDocument/2006/relationships" xmlns:a="http://schemas.openxmlformats.org/drawingml/2006/main" r:embed="Rbe8e6ec966714d0b"/>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03AE35DF-337A-40D7-B4AE-47040360C22F}"/>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16CB2E48-E136-44B0-B205-39F2DE3A418E}"/>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d438ad3ff7b74f80"/>
              </a:rPr>
              <a:t>HOMIESAI.COM/SLIDES</a:t>
            </a:r>
          </a:p>
        </p:txBody>
      </p:sp>
      <p:pic>
        <p:nvPicPr>
          <p:cNvPr id="269" name=""/>
          <p:cNvPicPr>
            <a:picLocks xmlns:a="http://schemas.openxmlformats.org/drawingml/2006/main" noChangeAspect="1"/>
          </p:cNvPicPr>
          <p:nvPr/>
        </p:nvPicPr>
        <p:blipFill>
          <a:blip xmlns:r="http://schemas.openxmlformats.org/officeDocument/2006/relationships" xmlns:a="http://schemas.openxmlformats.org/drawingml/2006/main" r:embed="R1cecb549f0bb4df3"/>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CE5A66B-6BF4-4CB5-98D7-AD606BE988D0}"/>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THANK YOU</a:t>
            </a:r>
          </a:p>
        </p:txBody>
      </p:sp>
      <p:sp>
        <p:nvSpPr>
          <p:cNvPr id="6" name="">
            <a:extLst xmlns:a="http://schemas.openxmlformats.org/drawingml/2006/main">
              <a:ext uri="{FF2B5EF4-FFF2-40B4-BE49-F238E27FC236}">
                <a16:creationId xmlns:a16="http://schemas.microsoft.com/office/drawing/2014/main" id="{65B486A6-3949-43D4-954D-F3FE6E9A5775}"/>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60 / 60</a:t>
            </a:r>
          </a:p>
        </p:txBody>
      </p:sp>
      <p:sp>
        <p:nvSpPr>
          <p:cNvPr id="7" name="">
            <a:extLst xmlns:a="http://schemas.openxmlformats.org/drawingml/2006/main">
              <a:ext uri="{FF2B5EF4-FFF2-40B4-BE49-F238E27FC236}">
                <a16:creationId xmlns:a16="http://schemas.microsoft.com/office/drawing/2014/main" id="{19A4ECC0-305A-4FA8-9E60-15ABFDCB11C4}"/>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FOUR BOOKS · ONE DECISION</a:t>
            </a:r>
          </a:p>
        </p:txBody>
      </p:sp>
      <p:sp>
        <p:nvSpPr>
          <p:cNvPr id="8" name="">
            <a:extLst xmlns:a="http://schemas.openxmlformats.org/drawingml/2006/main">
              <a:ext uri="{FF2B5EF4-FFF2-40B4-BE49-F238E27FC236}">
                <a16:creationId xmlns:a16="http://schemas.microsoft.com/office/drawing/2014/main" id="{20C4BD0E-EC50-4E4C-BE59-2591FA41546A}"/>
              </a:ext>
            </a:extLst>
          </p:cNvPr>
          <p:cNvSpPr>
            <a:spLocks xmlns:a="http://schemas.openxmlformats.org/drawingml/2006/main" noGrp="1"/>
          </p:cNvSpPr>
          <p:nvPr/>
        </p:nvSpPr>
        <p:spPr>
          <a:xfrm xmlns:a="http://schemas.openxmlformats.org/drawingml/2006/main">
            <a:off x="857250" y="1162050"/>
            <a:ext cx="5715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Buy back your time.</a:t>
            </a:r>
          </a:p>
        </p:txBody>
      </p:sp>
      <p:sp>
        <p:nvSpPr>
          <p:cNvPr id="9" name="">
            <a:extLst xmlns:a="http://schemas.openxmlformats.org/drawingml/2006/main">
              <a:ext uri="{FF2B5EF4-FFF2-40B4-BE49-F238E27FC236}">
                <a16:creationId xmlns:a16="http://schemas.microsoft.com/office/drawing/2014/main" id="{DDB9934D-D262-4ECB-AF94-1594B4CAACA0}"/>
              </a:ext>
            </a:extLst>
          </p:cNvPr>
          <p:cNvSpPr>
            <a:spLocks xmlns:a="http://schemas.openxmlformats.org/drawingml/2006/main" noGrp="1"/>
          </p:cNvSpPr>
          <p:nvPr/>
        </p:nvSpPr>
        <p:spPr>
          <a:xfrm xmlns:a="http://schemas.openxmlformats.org/drawingml/2006/main">
            <a:off x="857250" y="2524125"/>
            <a:ext cx="5238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75" b="1" i="0">
                <a:solidFill>
                  <a:srgbClr val="FBE0D6"/>
                </a:solidFill>
                <a:latin typeface="Arial"/>
                <a:ea typeface="Arial"/>
                <a:cs typeface="Arial"/>
              </a:defRPr>
            </a:pPr>
            <a:r>
              <a:rPr sz="975" b="1" i="0">
                <a:solidFill>
                  <a:srgbClr val="FBE0D6"/>
                </a:solidFill>
                <a:latin typeface="Arial"/>
                <a:ea typeface="Arial"/>
                <a:cs typeface="Arial"/>
              </a:rPr>
              <a:t>01</a:t>
            </a:r>
          </a:p>
        </p:txBody>
      </p:sp>
      <p:sp>
        <p:nvSpPr>
          <p:cNvPr id="10" name="">
            <a:extLst xmlns:a="http://schemas.openxmlformats.org/drawingml/2006/main">
              <a:ext uri="{FF2B5EF4-FFF2-40B4-BE49-F238E27FC236}">
                <a16:creationId xmlns:a16="http://schemas.microsoft.com/office/drawing/2014/main" id="{CA6843D5-0277-4B21-9854-ABF56D0C15E7}"/>
              </a:ext>
            </a:extLst>
          </p:cNvPr>
          <p:cNvSpPr>
            <a:spLocks xmlns:a="http://schemas.openxmlformats.org/drawingml/2006/main" noGrp="1"/>
          </p:cNvSpPr>
          <p:nvPr/>
        </p:nvSpPr>
        <p:spPr>
          <a:xfrm xmlns:a="http://schemas.openxmlformats.org/drawingml/2006/main">
            <a:off x="1571625" y="2409825"/>
            <a:ext cx="561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75" b="1" i="0">
                <a:solidFill>
                  <a:srgbClr val="F5EFE7"/>
                </a:solidFill>
                <a:latin typeface="Arial"/>
                <a:ea typeface="Arial"/>
                <a:cs typeface="Arial"/>
              </a:defRPr>
            </a:pPr>
            <a:r>
              <a:rPr sz="2175" b="1" i="0">
                <a:solidFill>
                  <a:srgbClr val="F5EFE7"/>
                </a:solidFill>
                <a:latin typeface="Arial"/>
                <a:ea typeface="Arial"/>
                <a:cs typeface="Arial"/>
              </a:rPr>
              <a:t>Work on the business.</a:t>
            </a:r>
          </a:p>
        </p:txBody>
      </p:sp>
      <p:sp>
        <p:nvSpPr>
          <p:cNvPr id="11" name="">
            <a:extLst xmlns:a="http://schemas.openxmlformats.org/drawingml/2006/main">
              <a:ext uri="{FF2B5EF4-FFF2-40B4-BE49-F238E27FC236}">
                <a16:creationId xmlns:a16="http://schemas.microsoft.com/office/drawing/2014/main" id="{F8F89FC5-1EC8-43B5-9BDE-B70D24D80A70}"/>
              </a:ext>
            </a:extLst>
          </p:cNvPr>
          <p:cNvSpPr>
            <a:spLocks xmlns:a="http://schemas.openxmlformats.org/drawingml/2006/main" noGrp="1"/>
          </p:cNvSpPr>
          <p:nvPr/>
        </p:nvSpPr>
        <p:spPr>
          <a:xfrm xmlns:a="http://schemas.openxmlformats.org/drawingml/2006/main">
            <a:off x="857250" y="3248025"/>
            <a:ext cx="5238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75" b="1" i="0">
                <a:solidFill>
                  <a:srgbClr val="FBE0D6"/>
                </a:solidFill>
                <a:latin typeface="Arial"/>
                <a:ea typeface="Arial"/>
                <a:cs typeface="Arial"/>
              </a:defRPr>
            </a:pPr>
            <a:r>
              <a:rPr sz="975" b="1" i="0">
                <a:solidFill>
                  <a:srgbClr val="FBE0D6"/>
                </a:solidFill>
                <a:latin typeface="Arial"/>
                <a:ea typeface="Arial"/>
                <a:cs typeface="Arial"/>
              </a:rPr>
              <a:t>02</a:t>
            </a:r>
          </a:p>
        </p:txBody>
      </p:sp>
      <p:sp>
        <p:nvSpPr>
          <p:cNvPr id="12" name="">
            <a:extLst xmlns:a="http://schemas.openxmlformats.org/drawingml/2006/main">
              <a:ext uri="{FF2B5EF4-FFF2-40B4-BE49-F238E27FC236}">
                <a16:creationId xmlns:a16="http://schemas.microsoft.com/office/drawing/2014/main" id="{A114612C-8F51-4820-A050-85B83442695D}"/>
              </a:ext>
            </a:extLst>
          </p:cNvPr>
          <p:cNvSpPr>
            <a:spLocks xmlns:a="http://schemas.openxmlformats.org/drawingml/2006/main" noGrp="1"/>
          </p:cNvSpPr>
          <p:nvPr/>
        </p:nvSpPr>
        <p:spPr>
          <a:xfrm xmlns:a="http://schemas.openxmlformats.org/drawingml/2006/main">
            <a:off x="1571625" y="3133725"/>
            <a:ext cx="561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75" b="1" i="0">
                <a:solidFill>
                  <a:srgbClr val="F5EFE7"/>
                </a:solidFill>
                <a:latin typeface="Arial"/>
                <a:ea typeface="Arial"/>
                <a:cs typeface="Arial"/>
              </a:defRPr>
            </a:pPr>
            <a:r>
              <a:rPr sz="2175" b="1" i="0">
                <a:solidFill>
                  <a:srgbClr val="F5EFE7"/>
                </a:solidFill>
                <a:latin typeface="Arial"/>
                <a:ea typeface="Arial"/>
                <a:cs typeface="Arial"/>
              </a:rPr>
              <a:t>Stop trading time for money.</a:t>
            </a:r>
          </a:p>
        </p:txBody>
      </p:sp>
      <p:sp>
        <p:nvSpPr>
          <p:cNvPr id="13" name="">
            <a:extLst xmlns:a="http://schemas.openxmlformats.org/drawingml/2006/main">
              <a:ext uri="{FF2B5EF4-FFF2-40B4-BE49-F238E27FC236}">
                <a16:creationId xmlns:a16="http://schemas.microsoft.com/office/drawing/2014/main" id="{99FB101A-23BC-4D88-8156-3FE77C92C2E8}"/>
              </a:ext>
            </a:extLst>
          </p:cNvPr>
          <p:cNvSpPr>
            <a:spLocks xmlns:a="http://schemas.openxmlformats.org/drawingml/2006/main" noGrp="1"/>
          </p:cNvSpPr>
          <p:nvPr/>
        </p:nvSpPr>
        <p:spPr>
          <a:xfrm xmlns:a="http://schemas.openxmlformats.org/drawingml/2006/main">
            <a:off x="857250" y="3971925"/>
            <a:ext cx="5238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75" b="1" i="0">
                <a:solidFill>
                  <a:srgbClr val="FBE0D6"/>
                </a:solidFill>
                <a:latin typeface="Arial"/>
                <a:ea typeface="Arial"/>
                <a:cs typeface="Arial"/>
              </a:defRPr>
            </a:pPr>
            <a:r>
              <a:rPr sz="975" b="1" i="0">
                <a:solidFill>
                  <a:srgbClr val="FBE0D6"/>
                </a:solidFill>
                <a:latin typeface="Arial"/>
                <a:ea typeface="Arial"/>
                <a:cs typeface="Arial"/>
              </a:rPr>
              <a:t>03</a:t>
            </a:r>
          </a:p>
        </p:txBody>
      </p:sp>
      <p:sp>
        <p:nvSpPr>
          <p:cNvPr id="14" name="">
            <a:extLst xmlns:a="http://schemas.openxmlformats.org/drawingml/2006/main">
              <a:ext uri="{FF2B5EF4-FFF2-40B4-BE49-F238E27FC236}">
                <a16:creationId xmlns:a16="http://schemas.microsoft.com/office/drawing/2014/main" id="{F4DA59F4-C0D8-41D8-ADEF-3B602FF009DA}"/>
              </a:ext>
            </a:extLst>
          </p:cNvPr>
          <p:cNvSpPr>
            <a:spLocks xmlns:a="http://schemas.openxmlformats.org/drawingml/2006/main" noGrp="1"/>
          </p:cNvSpPr>
          <p:nvPr/>
        </p:nvSpPr>
        <p:spPr>
          <a:xfrm xmlns:a="http://schemas.openxmlformats.org/drawingml/2006/main">
            <a:off x="1571625" y="3857625"/>
            <a:ext cx="561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175" b="1" i="0">
                <a:solidFill>
                  <a:srgbClr val="F5EFE7"/>
                </a:solidFill>
                <a:latin typeface="Arial"/>
                <a:ea typeface="Arial"/>
                <a:cs typeface="Arial"/>
              </a:defRPr>
            </a:pPr>
            <a:r>
              <a:rPr sz="2175" b="1" i="0">
                <a:solidFill>
                  <a:srgbClr val="F5EFE7"/>
                </a:solidFill>
                <a:latin typeface="Arial"/>
                <a:ea typeface="Arial"/>
                <a:cs typeface="Arial"/>
              </a:rPr>
              <a:t>Become the millionaire real estate agent.</a:t>
            </a:r>
          </a:p>
        </p:txBody>
      </p:sp>
      <p:sp>
        <p:nvSpPr>
          <p:cNvPr id="15" name="">
            <a:extLst xmlns:a="http://schemas.openxmlformats.org/drawingml/2006/main">
              <a:ext uri="{FF2B5EF4-FFF2-40B4-BE49-F238E27FC236}">
                <a16:creationId xmlns:a16="http://schemas.microsoft.com/office/drawing/2014/main" id="{F056D4D7-CD06-498D-A26B-E12369E3F419}"/>
              </a:ext>
            </a:extLst>
          </p:cNvPr>
          <p:cNvSpPr>
            <a:spLocks xmlns:a="http://schemas.openxmlformats.org/drawingml/2006/main" noGrp="1"/>
          </p:cNvSpPr>
          <p:nvPr/>
        </p:nvSpPr>
        <p:spPr>
          <a:xfrm xmlns:a="http://schemas.openxmlformats.org/drawingml/2006/main">
            <a:off x="857250" y="5191125"/>
            <a:ext cx="3810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3150" b="1" i="1">
                <a:solidFill>
                  <a:srgbClr val="FBE0D6"/>
                </a:solidFill>
                <a:latin typeface="Georgia"/>
                <a:ea typeface="Georgia"/>
                <a:cs typeface="Georgia"/>
              </a:defRPr>
            </a:pPr>
            <a:r>
              <a:rPr sz="3150" b="1" i="1">
                <a:solidFill>
                  <a:srgbClr val="FBE0D6"/>
                </a:solidFill>
                <a:latin typeface="Georgia"/>
                <a:ea typeface="Georgia"/>
                <a:cs typeface="Georgia"/>
              </a:rPr>
              <a:t>Thank you.</a:t>
            </a:r>
          </a:p>
        </p:txBody>
      </p:sp>
      <p:sp>
        <p:nvSpPr>
          <p:cNvPr id="16" name="">
            <a:extLst xmlns:a="http://schemas.openxmlformats.org/drawingml/2006/main">
              <a:ext uri="{FF2B5EF4-FFF2-40B4-BE49-F238E27FC236}">
                <a16:creationId xmlns:a16="http://schemas.microsoft.com/office/drawing/2014/main" id="{6690D1A6-4B04-4EEC-B946-E3503B14F6FB}"/>
              </a:ext>
            </a:extLst>
          </p:cNvPr>
          <p:cNvSpPr>
            <a:spLocks xmlns:a="http://schemas.openxmlformats.org/drawingml/2006/main" noGrp="1"/>
          </p:cNvSpPr>
          <p:nvPr/>
        </p:nvSpPr>
        <p:spPr>
          <a:xfrm xmlns:a="http://schemas.openxmlformats.org/drawingml/2006/main">
            <a:off x="7715250" y="1104900"/>
            <a:ext cx="3429000" cy="4095750"/>
          </a:xfrm>
          <a:prstGeom xmlns:a="http://schemas.openxmlformats.org/drawingml/2006/main" prst="roundRect">
            <a:avLst>
              <a:gd name="adj" fmla="val 7222"/>
            </a:avLst>
          </a:prstGeom>
          <a:solidFill xmlns:a="http://schemas.openxmlformats.org/drawingml/2006/main">
            <a:srgbClr val="FFFFFF"/>
          </a:solidFill>
          <a:ln xmlns:a="http://schemas.openxmlformats.org/drawingml/2006/main" w="9525">
            <a:solidFill>
              <a:srgbClr val="3A3028"/>
            </a:solidFill>
            <a:prstDash val="solid"/>
          </a:ln>
        </p:spPr>
      </p:sp>
      <p:sp>
        <p:nvSpPr>
          <p:cNvPr id="17" name="">
            <a:extLst xmlns:a="http://schemas.openxmlformats.org/drawingml/2006/main">
              <a:ext uri="{FF2B5EF4-FFF2-40B4-BE49-F238E27FC236}">
                <a16:creationId xmlns:a16="http://schemas.microsoft.com/office/drawing/2014/main" id="{460B234E-9232-445B-8DE8-9FC63969B987}"/>
              </a:ext>
            </a:extLst>
          </p:cNvPr>
          <p:cNvSpPr>
            <a:spLocks xmlns:a="http://schemas.openxmlformats.org/drawingml/2006/main" noGrp="1"/>
          </p:cNvSpPr>
          <p:nvPr/>
        </p:nvSpPr>
        <p:spPr>
          <a:xfrm xmlns:a="http://schemas.openxmlformats.org/drawingml/2006/main">
            <a:off x="7886700" y="1619250"/>
            <a:ext cx="624840" cy="999744"/>
          </a:xfrm>
          <a:prstGeom xmlns:a="http://schemas.openxmlformats.org/drawingml/2006/main" prst="roundRect">
            <a:avLst>
              <a:gd name="adj" fmla="val 21341"/>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8" name="">
            <a:extLst xmlns:a="http://schemas.openxmlformats.org/drawingml/2006/main">
              <a:ext uri="{FF2B5EF4-FFF2-40B4-BE49-F238E27FC236}">
                <a16:creationId xmlns:a16="http://schemas.microsoft.com/office/drawing/2014/main" id="{6EE22C7C-39AA-4A4D-BC70-D4786E997DA8}"/>
              </a:ext>
            </a:extLst>
          </p:cNvPr>
          <p:cNvSpPr>
            <a:spLocks xmlns:a="http://schemas.openxmlformats.org/drawingml/2006/main" noGrp="1"/>
          </p:cNvSpPr>
          <p:nvPr/>
        </p:nvSpPr>
        <p:spPr>
          <a:xfrm xmlns:a="http://schemas.openxmlformats.org/drawingml/2006/main">
            <a:off x="8677275" y="1619250"/>
            <a:ext cx="624840" cy="999744"/>
          </a:xfrm>
          <a:prstGeom xmlns:a="http://schemas.openxmlformats.org/drawingml/2006/main" prst="roundRect">
            <a:avLst>
              <a:gd name="adj" fmla="val 21341"/>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CC5FD118-6CAC-4F78-BF7B-933143D82A19}"/>
              </a:ext>
            </a:extLst>
          </p:cNvPr>
          <p:cNvSpPr>
            <a:spLocks xmlns:a="http://schemas.openxmlformats.org/drawingml/2006/main" noGrp="1"/>
          </p:cNvSpPr>
          <p:nvPr/>
        </p:nvSpPr>
        <p:spPr>
          <a:xfrm xmlns:a="http://schemas.openxmlformats.org/drawingml/2006/main">
            <a:off x="9467850" y="1619250"/>
            <a:ext cx="624840" cy="999744"/>
          </a:xfrm>
          <a:prstGeom xmlns:a="http://schemas.openxmlformats.org/drawingml/2006/main" prst="roundRect">
            <a:avLst>
              <a:gd name="adj" fmla="val 21341"/>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
            <a:extLst xmlns:a="http://schemas.openxmlformats.org/drawingml/2006/main">
              <a:ext uri="{FF2B5EF4-FFF2-40B4-BE49-F238E27FC236}">
                <a16:creationId xmlns:a16="http://schemas.microsoft.com/office/drawing/2014/main" id="{2FD233F5-4724-4359-8211-C4138EDB5A16}"/>
              </a:ext>
            </a:extLst>
          </p:cNvPr>
          <p:cNvSpPr>
            <a:spLocks xmlns:a="http://schemas.openxmlformats.org/drawingml/2006/main" noGrp="1"/>
          </p:cNvSpPr>
          <p:nvPr/>
        </p:nvSpPr>
        <p:spPr>
          <a:xfrm xmlns:a="http://schemas.openxmlformats.org/drawingml/2006/main">
            <a:off x="10258425" y="1619250"/>
            <a:ext cx="624840" cy="999744"/>
          </a:xfrm>
          <a:prstGeom xmlns:a="http://schemas.openxmlformats.org/drawingml/2006/main" prst="roundRect">
            <a:avLst>
              <a:gd name="adj" fmla="val 21341"/>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86" name=""/>
          <p:cNvPicPr>
            <a:picLocks xmlns:a="http://schemas.openxmlformats.org/drawingml/2006/main" noChangeAspect="1"/>
          </p:cNvPicPr>
          <p:nvPr/>
        </p:nvPicPr>
        <p:blipFill>
          <a:blip xmlns:r="http://schemas.openxmlformats.org/officeDocument/2006/relationships" xmlns:a="http://schemas.openxmlformats.org/drawingml/2006/main" r:embed="R1c3a78b475e041fc"/>
          <a:stretch xmlns:a="http://schemas.openxmlformats.org/drawingml/2006/main"/>
        </p:blipFill>
        <p:spPr>
          <a:xfrm xmlns:a="http://schemas.openxmlformats.org/drawingml/2006/main">
            <a:off x="7917180" y="1837182"/>
            <a:ext cx="563880" cy="563880"/>
          </a:xfrm>
          <a:prstGeom xmlns:a="http://schemas.openxmlformats.org/drawingml/2006/main" prst="roundRect">
            <a:avLst>
              <a:gd name="adj" fmla="val 10135"/>
            </a:avLst>
          </a:prstGeom>
        </p:spPr>
      </p:pic>
      <p:pic>
        <p:nvPicPr>
          <p:cNvPr id="287" name=""/>
          <p:cNvPicPr>
            <a:picLocks xmlns:a="http://schemas.openxmlformats.org/drawingml/2006/main" noChangeAspect="1"/>
          </p:cNvPicPr>
          <p:nvPr/>
        </p:nvPicPr>
        <p:blipFill>
          <a:blip xmlns:r="http://schemas.openxmlformats.org/officeDocument/2006/relationships" xmlns:a="http://schemas.openxmlformats.org/drawingml/2006/main" r:embed="R4bb2b9e3f1854b29"/>
          <a:stretch xmlns:a="http://schemas.openxmlformats.org/drawingml/2006/main"/>
        </p:blipFill>
        <p:spPr>
          <a:xfrm xmlns:a="http://schemas.openxmlformats.org/drawingml/2006/main">
            <a:off x="8707755" y="1741129"/>
            <a:ext cx="563880" cy="755986"/>
          </a:xfrm>
          <a:prstGeom xmlns:a="http://schemas.openxmlformats.org/drawingml/2006/main" prst="roundRect">
            <a:avLst>
              <a:gd name="adj" fmla="val 10135"/>
            </a:avLst>
          </a:prstGeom>
        </p:spPr>
      </p:pic>
      <p:pic>
        <p:nvPicPr>
          <p:cNvPr id="288" name=""/>
          <p:cNvPicPr>
            <a:picLocks xmlns:a="http://schemas.openxmlformats.org/drawingml/2006/main" noChangeAspect="1"/>
          </p:cNvPicPr>
          <p:nvPr/>
        </p:nvPicPr>
        <p:blipFill>
          <a:blip xmlns:r="http://schemas.openxmlformats.org/officeDocument/2006/relationships" xmlns:a="http://schemas.openxmlformats.org/drawingml/2006/main" r:embed="R55bfb236580f4bb6"/>
          <a:stretch xmlns:a="http://schemas.openxmlformats.org/drawingml/2006/main"/>
        </p:blipFill>
        <p:spPr>
          <a:xfrm xmlns:a="http://schemas.openxmlformats.org/drawingml/2006/main">
            <a:off x="9498330" y="1837182"/>
            <a:ext cx="563880" cy="563880"/>
          </a:xfrm>
          <a:prstGeom xmlns:a="http://schemas.openxmlformats.org/drawingml/2006/main" prst="roundRect">
            <a:avLst>
              <a:gd name="adj" fmla="val 10135"/>
            </a:avLst>
          </a:prstGeom>
        </p:spPr>
      </p:pic>
      <p:pic>
        <p:nvPicPr>
          <p:cNvPr id="289" name=""/>
          <p:cNvPicPr>
            <a:picLocks xmlns:a="http://schemas.openxmlformats.org/drawingml/2006/main" noChangeAspect="1"/>
          </p:cNvPicPr>
          <p:nvPr/>
        </p:nvPicPr>
        <p:blipFill>
          <a:blip xmlns:r="http://schemas.openxmlformats.org/officeDocument/2006/relationships" xmlns:a="http://schemas.openxmlformats.org/drawingml/2006/main" r:embed="R0defb745122a48a3"/>
          <a:stretch xmlns:a="http://schemas.openxmlformats.org/drawingml/2006/main"/>
        </p:blipFill>
        <p:spPr>
          <a:xfrm xmlns:a="http://schemas.openxmlformats.org/drawingml/2006/main">
            <a:off x="10288905" y="1703965"/>
            <a:ext cx="563880" cy="830313"/>
          </a:xfrm>
          <a:prstGeom xmlns:a="http://schemas.openxmlformats.org/drawingml/2006/main" prst="roundRect">
            <a:avLst>
              <a:gd name="adj" fmla="val 10135"/>
            </a:avLst>
          </a:prstGeom>
        </p:spPr>
      </p:pic>
      <p:sp>
        <p:nvSpPr>
          <p:cNvPr id="25" name="">
            <a:extLst xmlns:a="http://schemas.openxmlformats.org/drawingml/2006/main">
              <a:ext uri="{FF2B5EF4-FFF2-40B4-BE49-F238E27FC236}">
                <a16:creationId xmlns:a16="http://schemas.microsoft.com/office/drawing/2014/main" id="{B3BA34B7-5B19-4F1A-9FA8-67D449C137AD}"/>
              </a:ext>
            </a:extLst>
          </p:cNvPr>
          <p:cNvSpPr>
            <a:spLocks xmlns:a="http://schemas.openxmlformats.org/drawingml/2006/main" noGrp="1"/>
          </p:cNvSpPr>
          <p:nvPr/>
        </p:nvSpPr>
        <p:spPr>
          <a:xfrm xmlns:a="http://schemas.openxmlformats.org/drawingml/2006/main">
            <a:off x="9010650" y="3562350"/>
            <a:ext cx="2476500" cy="2571750"/>
          </a:xfrm>
          <a:prstGeom xmlns:a="http://schemas.openxmlformats.org/drawingml/2006/main" prst="rect">
            <a:avLst/>
          </a:prstGeom>
          <a:solidFill xmlns:a="http://schemas.openxmlformats.org/drawingml/2006/main">
            <a:srgbClr val="FFFFFF"/>
          </a:solidFill>
          <a:ln xmlns:a="http://schemas.openxmlformats.org/drawingml/2006/main" w="9525">
            <a:solidFill>
              <a:srgbClr val="E2DBD0"/>
            </a:solidFill>
            <a:prstDash val="solid"/>
          </a:ln>
        </p:spPr>
      </p:sp>
      <p:sp>
        <p:nvSpPr>
          <p:cNvPr id="26" name="">
            <a:extLst xmlns:a="http://schemas.openxmlformats.org/drawingml/2006/main">
              <a:ext uri="{FF2B5EF4-FFF2-40B4-BE49-F238E27FC236}">
                <a16:creationId xmlns:a16="http://schemas.microsoft.com/office/drawing/2014/main" id="{3B7A772B-CAB0-4559-9485-596E61194F4E}"/>
              </a:ext>
            </a:extLst>
          </p:cNvPr>
          <p:cNvSpPr>
            <a:spLocks xmlns:a="http://schemas.openxmlformats.org/drawingml/2006/main" noGrp="1"/>
          </p:cNvSpPr>
          <p:nvPr/>
        </p:nvSpPr>
        <p:spPr>
          <a:xfrm xmlns:a="http://schemas.openxmlformats.org/drawingml/2006/main">
            <a:off x="9360218" y="3933825"/>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6C93A162-1994-426A-8511-67A1E539FB6A}"/>
              </a:ext>
            </a:extLst>
          </p:cNvPr>
          <p:cNvSpPr>
            <a:spLocks xmlns:a="http://schemas.openxmlformats.org/drawingml/2006/main" noGrp="1"/>
          </p:cNvSpPr>
          <p:nvPr/>
        </p:nvSpPr>
        <p:spPr>
          <a:xfrm xmlns:a="http://schemas.openxmlformats.org/drawingml/2006/main">
            <a:off x="9998393" y="393382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A8181010-687E-4FCC-8618-0757290F62C9}"/>
              </a:ext>
            </a:extLst>
          </p:cNvPr>
          <p:cNvSpPr>
            <a:spLocks xmlns:a="http://schemas.openxmlformats.org/drawingml/2006/main" noGrp="1"/>
          </p:cNvSpPr>
          <p:nvPr/>
        </p:nvSpPr>
        <p:spPr>
          <a:xfrm xmlns:a="http://schemas.openxmlformats.org/drawingml/2006/main">
            <a:off x="10360343" y="393382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262F399A-918E-4FEC-839D-E6AB670B34ED}"/>
              </a:ext>
            </a:extLst>
          </p:cNvPr>
          <p:cNvSpPr>
            <a:spLocks xmlns:a="http://schemas.openxmlformats.org/drawingml/2006/main" noGrp="1"/>
          </p:cNvSpPr>
          <p:nvPr/>
        </p:nvSpPr>
        <p:spPr>
          <a:xfrm xmlns:a="http://schemas.openxmlformats.org/drawingml/2006/main">
            <a:off x="10503218" y="393382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91336511-C7F0-4000-AF77-CB46382FAAC4}"/>
              </a:ext>
            </a:extLst>
          </p:cNvPr>
          <p:cNvSpPr>
            <a:spLocks xmlns:a="http://schemas.openxmlformats.org/drawingml/2006/main" noGrp="1"/>
          </p:cNvSpPr>
          <p:nvPr/>
        </p:nvSpPr>
        <p:spPr>
          <a:xfrm xmlns:a="http://schemas.openxmlformats.org/drawingml/2006/main">
            <a:off x="10646093" y="3933825"/>
            <a:ext cx="5048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8819AE86-E0B7-4529-A6B3-86004F91D8A7}"/>
              </a:ext>
            </a:extLst>
          </p:cNvPr>
          <p:cNvSpPr>
            <a:spLocks xmlns:a="http://schemas.openxmlformats.org/drawingml/2006/main" noGrp="1"/>
          </p:cNvSpPr>
          <p:nvPr/>
        </p:nvSpPr>
        <p:spPr>
          <a:xfrm xmlns:a="http://schemas.openxmlformats.org/drawingml/2006/main">
            <a:off x="9931718" y="4000500"/>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AEE3A4E1-7D0E-49BA-BAED-B8A905704473}"/>
              </a:ext>
            </a:extLst>
          </p:cNvPr>
          <p:cNvSpPr>
            <a:spLocks xmlns:a="http://schemas.openxmlformats.org/drawingml/2006/main" noGrp="1"/>
          </p:cNvSpPr>
          <p:nvPr/>
        </p:nvSpPr>
        <p:spPr>
          <a:xfrm xmlns:a="http://schemas.openxmlformats.org/drawingml/2006/main">
            <a:off x="10217468" y="40005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8F1E1F87-1D1A-478B-A909-41036CD540FF}"/>
              </a:ext>
            </a:extLst>
          </p:cNvPr>
          <p:cNvSpPr>
            <a:spLocks xmlns:a="http://schemas.openxmlformats.org/drawingml/2006/main" noGrp="1"/>
          </p:cNvSpPr>
          <p:nvPr/>
        </p:nvSpPr>
        <p:spPr>
          <a:xfrm xmlns:a="http://schemas.openxmlformats.org/drawingml/2006/main">
            <a:off x="10436543" y="40005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EE920F96-3270-4603-845A-CF7ADC210F11}"/>
              </a:ext>
            </a:extLst>
          </p:cNvPr>
          <p:cNvSpPr>
            <a:spLocks xmlns:a="http://schemas.openxmlformats.org/drawingml/2006/main" noGrp="1"/>
          </p:cNvSpPr>
          <p:nvPr/>
        </p:nvSpPr>
        <p:spPr>
          <a:xfrm xmlns:a="http://schemas.openxmlformats.org/drawingml/2006/main">
            <a:off x="9998393" y="40767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B0E2925A-8091-4C0D-B79B-379A0B0B4930}"/>
              </a:ext>
            </a:extLst>
          </p:cNvPr>
          <p:cNvSpPr>
            <a:spLocks xmlns:a="http://schemas.openxmlformats.org/drawingml/2006/main" noGrp="1"/>
          </p:cNvSpPr>
          <p:nvPr/>
        </p:nvSpPr>
        <p:spPr>
          <a:xfrm xmlns:a="http://schemas.openxmlformats.org/drawingml/2006/main">
            <a:off x="10141268" y="4076700"/>
            <a:ext cx="1524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CAC9999F-4BF4-446F-ADA2-AFA024D4FB35}"/>
              </a:ext>
            </a:extLst>
          </p:cNvPr>
          <p:cNvSpPr>
            <a:spLocks xmlns:a="http://schemas.openxmlformats.org/drawingml/2006/main" noGrp="1"/>
          </p:cNvSpPr>
          <p:nvPr/>
        </p:nvSpPr>
        <p:spPr>
          <a:xfrm xmlns:a="http://schemas.openxmlformats.org/drawingml/2006/main">
            <a:off x="10360343" y="4076700"/>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B27AFA78-0174-4B81-A4D5-297AFE9E6632}"/>
              </a:ext>
            </a:extLst>
          </p:cNvPr>
          <p:cNvSpPr>
            <a:spLocks xmlns:a="http://schemas.openxmlformats.org/drawingml/2006/main" noGrp="1"/>
          </p:cNvSpPr>
          <p:nvPr/>
        </p:nvSpPr>
        <p:spPr>
          <a:xfrm xmlns:a="http://schemas.openxmlformats.org/drawingml/2006/main">
            <a:off x="9931718" y="41433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D8FA02EA-DAAA-44F9-980E-38EBBFA0A0DE}"/>
              </a:ext>
            </a:extLst>
          </p:cNvPr>
          <p:cNvSpPr>
            <a:spLocks xmlns:a="http://schemas.openxmlformats.org/drawingml/2006/main" noGrp="1"/>
          </p:cNvSpPr>
          <p:nvPr/>
        </p:nvSpPr>
        <p:spPr>
          <a:xfrm xmlns:a="http://schemas.openxmlformats.org/drawingml/2006/main">
            <a:off x="10293668" y="4143375"/>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5513DEF5-8984-48DC-A9A1-2E92E0477FE1}"/>
              </a:ext>
            </a:extLst>
          </p:cNvPr>
          <p:cNvSpPr>
            <a:spLocks xmlns:a="http://schemas.openxmlformats.org/drawingml/2006/main" noGrp="1"/>
          </p:cNvSpPr>
          <p:nvPr/>
        </p:nvSpPr>
        <p:spPr>
          <a:xfrm xmlns:a="http://schemas.openxmlformats.org/drawingml/2006/main">
            <a:off x="9503093" y="4076700"/>
            <a:ext cx="209550" cy="2095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F1E377B9-6B70-45EE-BD2B-D67FFD67D99D}"/>
              </a:ext>
            </a:extLst>
          </p:cNvPr>
          <p:cNvSpPr>
            <a:spLocks xmlns:a="http://schemas.openxmlformats.org/drawingml/2006/main" noGrp="1"/>
          </p:cNvSpPr>
          <p:nvPr/>
        </p:nvSpPr>
        <p:spPr>
          <a:xfrm xmlns:a="http://schemas.openxmlformats.org/drawingml/2006/main">
            <a:off x="10141268" y="42195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1" name="">
            <a:extLst xmlns:a="http://schemas.openxmlformats.org/drawingml/2006/main">
              <a:ext uri="{FF2B5EF4-FFF2-40B4-BE49-F238E27FC236}">
                <a16:creationId xmlns:a16="http://schemas.microsoft.com/office/drawing/2014/main" id="{8E1E5E20-B304-4F4F-860D-8600CF6C721B}"/>
              </a:ext>
            </a:extLst>
          </p:cNvPr>
          <p:cNvSpPr>
            <a:spLocks xmlns:a="http://schemas.openxmlformats.org/drawingml/2006/main" noGrp="1"/>
          </p:cNvSpPr>
          <p:nvPr/>
        </p:nvSpPr>
        <p:spPr>
          <a:xfrm xmlns:a="http://schemas.openxmlformats.org/drawingml/2006/main">
            <a:off x="10503218" y="42195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C51537D3-AC5F-4849-A143-4011A0A860FA}"/>
              </a:ext>
            </a:extLst>
          </p:cNvPr>
          <p:cNvSpPr>
            <a:spLocks xmlns:a="http://schemas.openxmlformats.org/drawingml/2006/main" noGrp="1"/>
          </p:cNvSpPr>
          <p:nvPr/>
        </p:nvSpPr>
        <p:spPr>
          <a:xfrm xmlns:a="http://schemas.openxmlformats.org/drawingml/2006/main">
            <a:off x="10788968" y="4076700"/>
            <a:ext cx="219075" cy="2095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FC34AE29-2014-4ED5-9E4A-D914059C6EE3}"/>
              </a:ext>
            </a:extLst>
          </p:cNvPr>
          <p:cNvSpPr>
            <a:spLocks xmlns:a="http://schemas.openxmlformats.org/drawingml/2006/main" noGrp="1"/>
          </p:cNvSpPr>
          <p:nvPr/>
        </p:nvSpPr>
        <p:spPr>
          <a:xfrm xmlns:a="http://schemas.openxmlformats.org/drawingml/2006/main">
            <a:off x="9360218" y="4000500"/>
            <a:ext cx="66675"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B97D633E-BCCD-4F38-A3B6-E33BBC20C229}"/>
              </a:ext>
            </a:extLst>
          </p:cNvPr>
          <p:cNvSpPr>
            <a:spLocks xmlns:a="http://schemas.openxmlformats.org/drawingml/2006/main" noGrp="1"/>
          </p:cNvSpPr>
          <p:nvPr/>
        </p:nvSpPr>
        <p:spPr>
          <a:xfrm xmlns:a="http://schemas.openxmlformats.org/drawingml/2006/main">
            <a:off x="9788843" y="4000500"/>
            <a:ext cx="66675"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ADEB5F4D-594F-4CAC-BC74-ADD726AD08CE}"/>
              </a:ext>
            </a:extLst>
          </p:cNvPr>
          <p:cNvSpPr>
            <a:spLocks xmlns:a="http://schemas.openxmlformats.org/drawingml/2006/main" noGrp="1"/>
          </p:cNvSpPr>
          <p:nvPr/>
        </p:nvSpPr>
        <p:spPr>
          <a:xfrm xmlns:a="http://schemas.openxmlformats.org/drawingml/2006/main">
            <a:off x="10436543" y="42862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250E5489-EDA2-4324-BEEF-239ED389AA54}"/>
              </a:ext>
            </a:extLst>
          </p:cNvPr>
          <p:cNvSpPr>
            <a:spLocks xmlns:a="http://schemas.openxmlformats.org/drawingml/2006/main" noGrp="1"/>
          </p:cNvSpPr>
          <p:nvPr/>
        </p:nvSpPr>
        <p:spPr>
          <a:xfrm xmlns:a="http://schemas.openxmlformats.org/drawingml/2006/main">
            <a:off x="10646093" y="4000500"/>
            <a:ext cx="76200"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89B5DA90-C373-46E4-9514-E2BE6DFF3524}"/>
              </a:ext>
            </a:extLst>
          </p:cNvPr>
          <p:cNvSpPr>
            <a:spLocks xmlns:a="http://schemas.openxmlformats.org/drawingml/2006/main" noGrp="1"/>
          </p:cNvSpPr>
          <p:nvPr/>
        </p:nvSpPr>
        <p:spPr>
          <a:xfrm xmlns:a="http://schemas.openxmlformats.org/drawingml/2006/main">
            <a:off x="11074718" y="4000500"/>
            <a:ext cx="76200"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7FDACC0B-B360-42E4-AF6F-5AE2728AF5F0}"/>
              </a:ext>
            </a:extLst>
          </p:cNvPr>
          <p:cNvSpPr>
            <a:spLocks xmlns:a="http://schemas.openxmlformats.org/drawingml/2006/main" noGrp="1"/>
          </p:cNvSpPr>
          <p:nvPr/>
        </p:nvSpPr>
        <p:spPr>
          <a:xfrm xmlns:a="http://schemas.openxmlformats.org/drawingml/2006/main">
            <a:off x="9360218" y="4362450"/>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6580B262-E340-4580-BE1B-989193CE1621}"/>
              </a:ext>
            </a:extLst>
          </p:cNvPr>
          <p:cNvSpPr>
            <a:spLocks xmlns:a="http://schemas.openxmlformats.org/drawingml/2006/main" noGrp="1"/>
          </p:cNvSpPr>
          <p:nvPr/>
        </p:nvSpPr>
        <p:spPr>
          <a:xfrm xmlns:a="http://schemas.openxmlformats.org/drawingml/2006/main">
            <a:off x="9931718" y="42862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B38AF060-5DCD-444A-B452-5123F4849765}"/>
              </a:ext>
            </a:extLst>
          </p:cNvPr>
          <p:cNvSpPr>
            <a:spLocks xmlns:a="http://schemas.openxmlformats.org/drawingml/2006/main" noGrp="1"/>
          </p:cNvSpPr>
          <p:nvPr/>
        </p:nvSpPr>
        <p:spPr>
          <a:xfrm xmlns:a="http://schemas.openxmlformats.org/drawingml/2006/main">
            <a:off x="10074593" y="42862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CC8557F6-FD18-417F-A449-FC6B4888B7C5}"/>
              </a:ext>
            </a:extLst>
          </p:cNvPr>
          <p:cNvSpPr>
            <a:spLocks xmlns:a="http://schemas.openxmlformats.org/drawingml/2006/main" noGrp="1"/>
          </p:cNvSpPr>
          <p:nvPr/>
        </p:nvSpPr>
        <p:spPr>
          <a:xfrm xmlns:a="http://schemas.openxmlformats.org/drawingml/2006/main">
            <a:off x="10360343" y="43624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2" name="">
            <a:extLst xmlns:a="http://schemas.openxmlformats.org/drawingml/2006/main">
              <a:ext uri="{FF2B5EF4-FFF2-40B4-BE49-F238E27FC236}">
                <a16:creationId xmlns:a16="http://schemas.microsoft.com/office/drawing/2014/main" id="{FD9544BA-FB3C-45C4-876D-074C0A0D0A05}"/>
              </a:ext>
            </a:extLst>
          </p:cNvPr>
          <p:cNvSpPr>
            <a:spLocks xmlns:a="http://schemas.openxmlformats.org/drawingml/2006/main" noGrp="1"/>
          </p:cNvSpPr>
          <p:nvPr/>
        </p:nvSpPr>
        <p:spPr>
          <a:xfrm xmlns:a="http://schemas.openxmlformats.org/drawingml/2006/main">
            <a:off x="10503218" y="43624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3" name="">
            <a:extLst xmlns:a="http://schemas.openxmlformats.org/drawingml/2006/main">
              <a:ext uri="{FF2B5EF4-FFF2-40B4-BE49-F238E27FC236}">
                <a16:creationId xmlns:a16="http://schemas.microsoft.com/office/drawing/2014/main" id="{1FC1F735-FAEC-45F9-8F2D-6E3585B27E5B}"/>
              </a:ext>
            </a:extLst>
          </p:cNvPr>
          <p:cNvSpPr>
            <a:spLocks xmlns:a="http://schemas.openxmlformats.org/drawingml/2006/main" noGrp="1"/>
          </p:cNvSpPr>
          <p:nvPr/>
        </p:nvSpPr>
        <p:spPr>
          <a:xfrm xmlns:a="http://schemas.openxmlformats.org/drawingml/2006/main">
            <a:off x="10646093" y="4362450"/>
            <a:ext cx="5048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4" name="">
            <a:extLst xmlns:a="http://schemas.openxmlformats.org/drawingml/2006/main">
              <a:ext uri="{FF2B5EF4-FFF2-40B4-BE49-F238E27FC236}">
                <a16:creationId xmlns:a16="http://schemas.microsoft.com/office/drawing/2014/main" id="{CD40F18D-C079-49C0-9999-4D2EA8E3903E}"/>
              </a:ext>
            </a:extLst>
          </p:cNvPr>
          <p:cNvSpPr>
            <a:spLocks xmlns:a="http://schemas.openxmlformats.org/drawingml/2006/main" noGrp="1"/>
          </p:cNvSpPr>
          <p:nvPr/>
        </p:nvSpPr>
        <p:spPr>
          <a:xfrm xmlns:a="http://schemas.openxmlformats.org/drawingml/2006/main">
            <a:off x="10217468" y="436245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5" name="">
            <a:extLst xmlns:a="http://schemas.openxmlformats.org/drawingml/2006/main">
              <a:ext uri="{FF2B5EF4-FFF2-40B4-BE49-F238E27FC236}">
                <a16:creationId xmlns:a16="http://schemas.microsoft.com/office/drawing/2014/main" id="{D0CD8363-C852-42FE-9D5C-1C28F361CBDD}"/>
              </a:ext>
            </a:extLst>
          </p:cNvPr>
          <p:cNvSpPr>
            <a:spLocks xmlns:a="http://schemas.openxmlformats.org/drawingml/2006/main" noGrp="1"/>
          </p:cNvSpPr>
          <p:nvPr/>
        </p:nvSpPr>
        <p:spPr>
          <a:xfrm xmlns:a="http://schemas.openxmlformats.org/drawingml/2006/main">
            <a:off x="10360343" y="44291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6" name="">
            <a:extLst xmlns:a="http://schemas.openxmlformats.org/drawingml/2006/main">
              <a:ext uri="{FF2B5EF4-FFF2-40B4-BE49-F238E27FC236}">
                <a16:creationId xmlns:a16="http://schemas.microsoft.com/office/drawing/2014/main" id="{C7E2CDAD-C9CD-4DDC-B5BC-8AA0F053CB23}"/>
              </a:ext>
            </a:extLst>
          </p:cNvPr>
          <p:cNvSpPr>
            <a:spLocks xmlns:a="http://schemas.openxmlformats.org/drawingml/2006/main" noGrp="1"/>
          </p:cNvSpPr>
          <p:nvPr/>
        </p:nvSpPr>
        <p:spPr>
          <a:xfrm xmlns:a="http://schemas.openxmlformats.org/drawingml/2006/main">
            <a:off x="9360218" y="4505325"/>
            <a:ext cx="3524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7" name="">
            <a:extLst xmlns:a="http://schemas.openxmlformats.org/drawingml/2006/main">
              <a:ext uri="{FF2B5EF4-FFF2-40B4-BE49-F238E27FC236}">
                <a16:creationId xmlns:a16="http://schemas.microsoft.com/office/drawing/2014/main" id="{7F8D5E26-4D84-4501-BF31-C869C263291E}"/>
              </a:ext>
            </a:extLst>
          </p:cNvPr>
          <p:cNvSpPr>
            <a:spLocks xmlns:a="http://schemas.openxmlformats.org/drawingml/2006/main" noGrp="1"/>
          </p:cNvSpPr>
          <p:nvPr/>
        </p:nvSpPr>
        <p:spPr>
          <a:xfrm xmlns:a="http://schemas.openxmlformats.org/drawingml/2006/main">
            <a:off x="9788843" y="4505325"/>
            <a:ext cx="3524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76866176-C94D-44F9-91C1-2E57B835DE02}"/>
              </a:ext>
            </a:extLst>
          </p:cNvPr>
          <p:cNvSpPr>
            <a:spLocks xmlns:a="http://schemas.openxmlformats.org/drawingml/2006/main" noGrp="1"/>
          </p:cNvSpPr>
          <p:nvPr/>
        </p:nvSpPr>
        <p:spPr>
          <a:xfrm xmlns:a="http://schemas.openxmlformats.org/drawingml/2006/main">
            <a:off x="10217468" y="450532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59" name="">
            <a:extLst xmlns:a="http://schemas.openxmlformats.org/drawingml/2006/main">
              <a:ext uri="{FF2B5EF4-FFF2-40B4-BE49-F238E27FC236}">
                <a16:creationId xmlns:a16="http://schemas.microsoft.com/office/drawing/2014/main" id="{F799A40A-AA65-42EB-9E47-C655A283390C}"/>
              </a:ext>
            </a:extLst>
          </p:cNvPr>
          <p:cNvSpPr>
            <a:spLocks xmlns:a="http://schemas.openxmlformats.org/drawingml/2006/main" noGrp="1"/>
          </p:cNvSpPr>
          <p:nvPr/>
        </p:nvSpPr>
        <p:spPr>
          <a:xfrm xmlns:a="http://schemas.openxmlformats.org/drawingml/2006/main">
            <a:off x="10579418" y="45053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0" name="">
            <a:extLst xmlns:a="http://schemas.openxmlformats.org/drawingml/2006/main">
              <a:ext uri="{FF2B5EF4-FFF2-40B4-BE49-F238E27FC236}">
                <a16:creationId xmlns:a16="http://schemas.microsoft.com/office/drawing/2014/main" id="{473531BD-099A-4ECF-B028-0ACCDE81D5F9}"/>
              </a:ext>
            </a:extLst>
          </p:cNvPr>
          <p:cNvSpPr>
            <a:spLocks xmlns:a="http://schemas.openxmlformats.org/drawingml/2006/main" noGrp="1"/>
          </p:cNvSpPr>
          <p:nvPr/>
        </p:nvSpPr>
        <p:spPr>
          <a:xfrm xmlns:a="http://schemas.openxmlformats.org/drawingml/2006/main">
            <a:off x="10865168" y="45053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1" name="">
            <a:extLst xmlns:a="http://schemas.openxmlformats.org/drawingml/2006/main">
              <a:ext uri="{FF2B5EF4-FFF2-40B4-BE49-F238E27FC236}">
                <a16:creationId xmlns:a16="http://schemas.microsoft.com/office/drawing/2014/main" id="{121EA859-5BB5-4B75-9388-F832164A633A}"/>
              </a:ext>
            </a:extLst>
          </p:cNvPr>
          <p:cNvSpPr>
            <a:spLocks xmlns:a="http://schemas.openxmlformats.org/drawingml/2006/main" noGrp="1"/>
          </p:cNvSpPr>
          <p:nvPr/>
        </p:nvSpPr>
        <p:spPr>
          <a:xfrm xmlns:a="http://schemas.openxmlformats.org/drawingml/2006/main">
            <a:off x="9426893" y="45720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2" name="">
            <a:extLst xmlns:a="http://schemas.openxmlformats.org/drawingml/2006/main">
              <a:ext uri="{FF2B5EF4-FFF2-40B4-BE49-F238E27FC236}">
                <a16:creationId xmlns:a16="http://schemas.microsoft.com/office/drawing/2014/main" id="{B173605A-B634-423A-B0A9-F8C823ED2CB4}"/>
              </a:ext>
            </a:extLst>
          </p:cNvPr>
          <p:cNvSpPr>
            <a:spLocks xmlns:a="http://schemas.openxmlformats.org/drawingml/2006/main" noGrp="1"/>
          </p:cNvSpPr>
          <p:nvPr/>
        </p:nvSpPr>
        <p:spPr>
          <a:xfrm xmlns:a="http://schemas.openxmlformats.org/drawingml/2006/main">
            <a:off x="9569768" y="45720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3" name="">
            <a:extLst xmlns:a="http://schemas.openxmlformats.org/drawingml/2006/main">
              <a:ext uri="{FF2B5EF4-FFF2-40B4-BE49-F238E27FC236}">
                <a16:creationId xmlns:a16="http://schemas.microsoft.com/office/drawing/2014/main" id="{DB4537CC-485E-4563-92BD-B25CCBAD909B}"/>
              </a:ext>
            </a:extLst>
          </p:cNvPr>
          <p:cNvSpPr>
            <a:spLocks xmlns:a="http://schemas.openxmlformats.org/drawingml/2006/main" noGrp="1"/>
          </p:cNvSpPr>
          <p:nvPr/>
        </p:nvSpPr>
        <p:spPr>
          <a:xfrm xmlns:a="http://schemas.openxmlformats.org/drawingml/2006/main">
            <a:off x="9855518" y="4572000"/>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4" name="">
            <a:extLst xmlns:a="http://schemas.openxmlformats.org/drawingml/2006/main">
              <a:ext uri="{FF2B5EF4-FFF2-40B4-BE49-F238E27FC236}">
                <a16:creationId xmlns:a16="http://schemas.microsoft.com/office/drawing/2014/main" id="{9DB7CED9-05AA-407D-A338-14C83976ED4A}"/>
              </a:ext>
            </a:extLst>
          </p:cNvPr>
          <p:cNvSpPr>
            <a:spLocks xmlns:a="http://schemas.openxmlformats.org/drawingml/2006/main" noGrp="1"/>
          </p:cNvSpPr>
          <p:nvPr/>
        </p:nvSpPr>
        <p:spPr>
          <a:xfrm xmlns:a="http://schemas.openxmlformats.org/drawingml/2006/main">
            <a:off x="10141268" y="45720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08B36AF3-B984-4CC7-AA20-2D6FE01490B4}"/>
              </a:ext>
            </a:extLst>
          </p:cNvPr>
          <p:cNvSpPr>
            <a:spLocks xmlns:a="http://schemas.openxmlformats.org/drawingml/2006/main" noGrp="1"/>
          </p:cNvSpPr>
          <p:nvPr/>
        </p:nvSpPr>
        <p:spPr>
          <a:xfrm xmlns:a="http://schemas.openxmlformats.org/drawingml/2006/main">
            <a:off x="10293668" y="4572000"/>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6" name="">
            <a:extLst xmlns:a="http://schemas.openxmlformats.org/drawingml/2006/main">
              <a:ext uri="{FF2B5EF4-FFF2-40B4-BE49-F238E27FC236}">
                <a16:creationId xmlns:a16="http://schemas.microsoft.com/office/drawing/2014/main" id="{47494707-7AB6-473B-AF94-F3850205C26D}"/>
              </a:ext>
            </a:extLst>
          </p:cNvPr>
          <p:cNvSpPr>
            <a:spLocks xmlns:a="http://schemas.openxmlformats.org/drawingml/2006/main" noGrp="1"/>
          </p:cNvSpPr>
          <p:nvPr/>
        </p:nvSpPr>
        <p:spPr>
          <a:xfrm xmlns:a="http://schemas.openxmlformats.org/drawingml/2006/main">
            <a:off x="10503218" y="45720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8621F1CA-4CBE-4F80-AEA8-9881140519F1}"/>
              </a:ext>
            </a:extLst>
          </p:cNvPr>
          <p:cNvSpPr>
            <a:spLocks xmlns:a="http://schemas.openxmlformats.org/drawingml/2006/main" noGrp="1"/>
          </p:cNvSpPr>
          <p:nvPr/>
        </p:nvSpPr>
        <p:spPr>
          <a:xfrm xmlns:a="http://schemas.openxmlformats.org/drawingml/2006/main">
            <a:off x="10722293" y="450532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8" name="">
            <a:extLst xmlns:a="http://schemas.openxmlformats.org/drawingml/2006/main">
              <a:ext uri="{FF2B5EF4-FFF2-40B4-BE49-F238E27FC236}">
                <a16:creationId xmlns:a16="http://schemas.microsoft.com/office/drawing/2014/main" id="{25F6CDC8-9D77-44E1-A134-817768BC79C3}"/>
              </a:ext>
            </a:extLst>
          </p:cNvPr>
          <p:cNvSpPr>
            <a:spLocks xmlns:a="http://schemas.openxmlformats.org/drawingml/2006/main" noGrp="1"/>
          </p:cNvSpPr>
          <p:nvPr/>
        </p:nvSpPr>
        <p:spPr>
          <a:xfrm xmlns:a="http://schemas.openxmlformats.org/drawingml/2006/main">
            <a:off x="11008043" y="450532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69" name="">
            <a:extLst xmlns:a="http://schemas.openxmlformats.org/drawingml/2006/main">
              <a:ext uri="{FF2B5EF4-FFF2-40B4-BE49-F238E27FC236}">
                <a16:creationId xmlns:a16="http://schemas.microsoft.com/office/drawing/2014/main" id="{DDF4DB39-19DC-4CE6-A927-3EEFC4530246}"/>
              </a:ext>
            </a:extLst>
          </p:cNvPr>
          <p:cNvSpPr>
            <a:spLocks xmlns:a="http://schemas.openxmlformats.org/drawingml/2006/main" noGrp="1"/>
          </p:cNvSpPr>
          <p:nvPr/>
        </p:nvSpPr>
        <p:spPr>
          <a:xfrm xmlns:a="http://schemas.openxmlformats.org/drawingml/2006/main">
            <a:off x="9426893" y="4648200"/>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0" name="">
            <a:extLst xmlns:a="http://schemas.openxmlformats.org/drawingml/2006/main">
              <a:ext uri="{FF2B5EF4-FFF2-40B4-BE49-F238E27FC236}">
                <a16:creationId xmlns:a16="http://schemas.microsoft.com/office/drawing/2014/main" id="{A56634CD-2F3D-41CF-9BF9-D71B2EEC3388}"/>
              </a:ext>
            </a:extLst>
          </p:cNvPr>
          <p:cNvSpPr>
            <a:spLocks xmlns:a="http://schemas.openxmlformats.org/drawingml/2006/main" noGrp="1"/>
          </p:cNvSpPr>
          <p:nvPr/>
        </p:nvSpPr>
        <p:spPr>
          <a:xfrm xmlns:a="http://schemas.openxmlformats.org/drawingml/2006/main">
            <a:off x="9788843" y="46482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1" name="">
            <a:extLst xmlns:a="http://schemas.openxmlformats.org/drawingml/2006/main">
              <a:ext uri="{FF2B5EF4-FFF2-40B4-BE49-F238E27FC236}">
                <a16:creationId xmlns:a16="http://schemas.microsoft.com/office/drawing/2014/main" id="{835C3DC9-22B8-49E1-A449-358A9BE295D4}"/>
              </a:ext>
            </a:extLst>
          </p:cNvPr>
          <p:cNvSpPr>
            <a:spLocks xmlns:a="http://schemas.openxmlformats.org/drawingml/2006/main" noGrp="1"/>
          </p:cNvSpPr>
          <p:nvPr/>
        </p:nvSpPr>
        <p:spPr>
          <a:xfrm xmlns:a="http://schemas.openxmlformats.org/drawingml/2006/main">
            <a:off x="9998393" y="46482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338CE31B-8497-4EB6-8C2A-23A9BD08BFD7}"/>
              </a:ext>
            </a:extLst>
          </p:cNvPr>
          <p:cNvSpPr>
            <a:spLocks xmlns:a="http://schemas.openxmlformats.org/drawingml/2006/main" noGrp="1"/>
          </p:cNvSpPr>
          <p:nvPr/>
        </p:nvSpPr>
        <p:spPr>
          <a:xfrm xmlns:a="http://schemas.openxmlformats.org/drawingml/2006/main">
            <a:off x="10217468" y="46482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B2B99B14-4788-4B7B-A1D9-5FAE08F5E307}"/>
              </a:ext>
            </a:extLst>
          </p:cNvPr>
          <p:cNvSpPr>
            <a:spLocks xmlns:a="http://schemas.openxmlformats.org/drawingml/2006/main" noGrp="1"/>
          </p:cNvSpPr>
          <p:nvPr/>
        </p:nvSpPr>
        <p:spPr>
          <a:xfrm xmlns:a="http://schemas.openxmlformats.org/drawingml/2006/main">
            <a:off x="10436543" y="4648200"/>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7D872318-7DC8-4EBD-95B3-0185A4A7004E}"/>
              </a:ext>
            </a:extLst>
          </p:cNvPr>
          <p:cNvSpPr>
            <a:spLocks xmlns:a="http://schemas.openxmlformats.org/drawingml/2006/main" noGrp="1"/>
          </p:cNvSpPr>
          <p:nvPr/>
        </p:nvSpPr>
        <p:spPr>
          <a:xfrm xmlns:a="http://schemas.openxmlformats.org/drawingml/2006/main">
            <a:off x="11008043" y="46482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CBFB04AC-3E24-46C8-A6A0-BD8B84F5482D}"/>
              </a:ext>
            </a:extLst>
          </p:cNvPr>
          <p:cNvSpPr>
            <a:spLocks xmlns:a="http://schemas.openxmlformats.org/drawingml/2006/main" noGrp="1"/>
          </p:cNvSpPr>
          <p:nvPr/>
        </p:nvSpPr>
        <p:spPr>
          <a:xfrm xmlns:a="http://schemas.openxmlformats.org/drawingml/2006/main">
            <a:off x="9426893"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6" name="">
            <a:extLst xmlns:a="http://schemas.openxmlformats.org/drawingml/2006/main">
              <a:ext uri="{FF2B5EF4-FFF2-40B4-BE49-F238E27FC236}">
                <a16:creationId xmlns:a16="http://schemas.microsoft.com/office/drawing/2014/main" id="{6B298520-52CB-40E4-8925-917B86372662}"/>
              </a:ext>
            </a:extLst>
          </p:cNvPr>
          <p:cNvSpPr>
            <a:spLocks xmlns:a="http://schemas.openxmlformats.org/drawingml/2006/main" noGrp="1"/>
          </p:cNvSpPr>
          <p:nvPr/>
        </p:nvSpPr>
        <p:spPr>
          <a:xfrm xmlns:a="http://schemas.openxmlformats.org/drawingml/2006/main">
            <a:off x="9569768"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7" name="">
            <a:extLst xmlns:a="http://schemas.openxmlformats.org/drawingml/2006/main">
              <a:ext uri="{FF2B5EF4-FFF2-40B4-BE49-F238E27FC236}">
                <a16:creationId xmlns:a16="http://schemas.microsoft.com/office/drawing/2014/main" id="{88123405-46A9-4D1E-85F2-6BAB2FD80FE4}"/>
              </a:ext>
            </a:extLst>
          </p:cNvPr>
          <p:cNvSpPr>
            <a:spLocks xmlns:a="http://schemas.openxmlformats.org/drawingml/2006/main" noGrp="1"/>
          </p:cNvSpPr>
          <p:nvPr/>
        </p:nvSpPr>
        <p:spPr>
          <a:xfrm xmlns:a="http://schemas.openxmlformats.org/drawingml/2006/main">
            <a:off x="9998393" y="47148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8" name="">
            <a:extLst xmlns:a="http://schemas.openxmlformats.org/drawingml/2006/main">
              <a:ext uri="{FF2B5EF4-FFF2-40B4-BE49-F238E27FC236}">
                <a16:creationId xmlns:a16="http://schemas.microsoft.com/office/drawing/2014/main" id="{3EBBB46D-76A3-4325-A09A-7505D1B5BEF6}"/>
              </a:ext>
            </a:extLst>
          </p:cNvPr>
          <p:cNvSpPr>
            <a:spLocks xmlns:a="http://schemas.openxmlformats.org/drawingml/2006/main" noGrp="1"/>
          </p:cNvSpPr>
          <p:nvPr/>
        </p:nvSpPr>
        <p:spPr>
          <a:xfrm xmlns:a="http://schemas.openxmlformats.org/drawingml/2006/main">
            <a:off x="10360343" y="4714875"/>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79" name="">
            <a:extLst xmlns:a="http://schemas.openxmlformats.org/drawingml/2006/main">
              <a:ext uri="{FF2B5EF4-FFF2-40B4-BE49-F238E27FC236}">
                <a16:creationId xmlns:a16="http://schemas.microsoft.com/office/drawing/2014/main" id="{B6E9C50D-0756-4980-8A9E-8EE012FF001B}"/>
              </a:ext>
            </a:extLst>
          </p:cNvPr>
          <p:cNvSpPr>
            <a:spLocks xmlns:a="http://schemas.openxmlformats.org/drawingml/2006/main" noGrp="1"/>
          </p:cNvSpPr>
          <p:nvPr/>
        </p:nvSpPr>
        <p:spPr>
          <a:xfrm xmlns:a="http://schemas.openxmlformats.org/drawingml/2006/main">
            <a:off x="10722293" y="4714875"/>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0" name="">
            <a:extLst xmlns:a="http://schemas.openxmlformats.org/drawingml/2006/main">
              <a:ext uri="{FF2B5EF4-FFF2-40B4-BE49-F238E27FC236}">
                <a16:creationId xmlns:a16="http://schemas.microsoft.com/office/drawing/2014/main" id="{A8B1166A-B292-4ED8-882D-EE6D1B8DB97C}"/>
              </a:ext>
            </a:extLst>
          </p:cNvPr>
          <p:cNvSpPr>
            <a:spLocks xmlns:a="http://schemas.openxmlformats.org/drawingml/2006/main" noGrp="1"/>
          </p:cNvSpPr>
          <p:nvPr/>
        </p:nvSpPr>
        <p:spPr>
          <a:xfrm xmlns:a="http://schemas.openxmlformats.org/drawingml/2006/main">
            <a:off x="11074718"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1" name="">
            <a:extLst xmlns:a="http://schemas.openxmlformats.org/drawingml/2006/main">
              <a:ext uri="{FF2B5EF4-FFF2-40B4-BE49-F238E27FC236}">
                <a16:creationId xmlns:a16="http://schemas.microsoft.com/office/drawing/2014/main" id="{E320DB9C-73DA-46ED-8BE7-91336B86329E}"/>
              </a:ext>
            </a:extLst>
          </p:cNvPr>
          <p:cNvSpPr>
            <a:spLocks xmlns:a="http://schemas.openxmlformats.org/drawingml/2006/main" noGrp="1"/>
          </p:cNvSpPr>
          <p:nvPr/>
        </p:nvSpPr>
        <p:spPr>
          <a:xfrm xmlns:a="http://schemas.openxmlformats.org/drawingml/2006/main">
            <a:off x="9569768" y="4791075"/>
            <a:ext cx="3619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2" name="">
            <a:extLst xmlns:a="http://schemas.openxmlformats.org/drawingml/2006/main">
              <a:ext uri="{FF2B5EF4-FFF2-40B4-BE49-F238E27FC236}">
                <a16:creationId xmlns:a16="http://schemas.microsoft.com/office/drawing/2014/main" id="{CDB33CF9-AFE3-452C-AC68-86DBAF1F9C72}"/>
              </a:ext>
            </a:extLst>
          </p:cNvPr>
          <p:cNvSpPr>
            <a:spLocks xmlns:a="http://schemas.openxmlformats.org/drawingml/2006/main" noGrp="1"/>
          </p:cNvSpPr>
          <p:nvPr/>
        </p:nvSpPr>
        <p:spPr>
          <a:xfrm xmlns:a="http://schemas.openxmlformats.org/drawingml/2006/main">
            <a:off x="9998393" y="47910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A382C02B-4810-4CDF-BD48-ED10750109BD}"/>
              </a:ext>
            </a:extLst>
          </p:cNvPr>
          <p:cNvSpPr>
            <a:spLocks xmlns:a="http://schemas.openxmlformats.org/drawingml/2006/main" noGrp="1"/>
          </p:cNvSpPr>
          <p:nvPr/>
        </p:nvSpPr>
        <p:spPr>
          <a:xfrm xmlns:a="http://schemas.openxmlformats.org/drawingml/2006/main">
            <a:off x="10579418" y="4791075"/>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50DB38B8-1D28-4C81-AABA-3ACBC9AF8395}"/>
              </a:ext>
            </a:extLst>
          </p:cNvPr>
          <p:cNvSpPr>
            <a:spLocks xmlns:a="http://schemas.openxmlformats.org/drawingml/2006/main" noGrp="1"/>
          </p:cNvSpPr>
          <p:nvPr/>
        </p:nvSpPr>
        <p:spPr>
          <a:xfrm xmlns:a="http://schemas.openxmlformats.org/drawingml/2006/main">
            <a:off x="10931843" y="4791075"/>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5" name="">
            <a:extLst xmlns:a="http://schemas.openxmlformats.org/drawingml/2006/main">
              <a:ext uri="{FF2B5EF4-FFF2-40B4-BE49-F238E27FC236}">
                <a16:creationId xmlns:a16="http://schemas.microsoft.com/office/drawing/2014/main" id="{033D8081-8F23-495A-B641-3433B35A058A}"/>
              </a:ext>
            </a:extLst>
          </p:cNvPr>
          <p:cNvSpPr>
            <a:spLocks xmlns:a="http://schemas.openxmlformats.org/drawingml/2006/main" noGrp="1"/>
          </p:cNvSpPr>
          <p:nvPr/>
        </p:nvSpPr>
        <p:spPr>
          <a:xfrm xmlns:a="http://schemas.openxmlformats.org/drawingml/2006/main">
            <a:off x="9503093"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6" name="">
            <a:extLst xmlns:a="http://schemas.openxmlformats.org/drawingml/2006/main">
              <a:ext uri="{FF2B5EF4-FFF2-40B4-BE49-F238E27FC236}">
                <a16:creationId xmlns:a16="http://schemas.microsoft.com/office/drawing/2014/main" id="{49F202E9-3359-4FDE-9862-044A44F03362}"/>
              </a:ext>
            </a:extLst>
          </p:cNvPr>
          <p:cNvSpPr>
            <a:spLocks xmlns:a="http://schemas.openxmlformats.org/drawingml/2006/main" noGrp="1"/>
          </p:cNvSpPr>
          <p:nvPr/>
        </p:nvSpPr>
        <p:spPr>
          <a:xfrm xmlns:a="http://schemas.openxmlformats.org/drawingml/2006/main">
            <a:off x="9712643" y="48672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7" name="">
            <a:extLst xmlns:a="http://schemas.openxmlformats.org/drawingml/2006/main">
              <a:ext uri="{FF2B5EF4-FFF2-40B4-BE49-F238E27FC236}">
                <a16:creationId xmlns:a16="http://schemas.microsoft.com/office/drawing/2014/main" id="{8FBC86F8-EE4D-4F28-B6A7-EB8DECA44016}"/>
              </a:ext>
            </a:extLst>
          </p:cNvPr>
          <p:cNvSpPr>
            <a:spLocks xmlns:a="http://schemas.openxmlformats.org/drawingml/2006/main" noGrp="1"/>
          </p:cNvSpPr>
          <p:nvPr/>
        </p:nvSpPr>
        <p:spPr>
          <a:xfrm xmlns:a="http://schemas.openxmlformats.org/drawingml/2006/main">
            <a:off x="9855518" y="48672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8" name="">
            <a:extLst xmlns:a="http://schemas.openxmlformats.org/drawingml/2006/main">
              <a:ext uri="{FF2B5EF4-FFF2-40B4-BE49-F238E27FC236}">
                <a16:creationId xmlns:a16="http://schemas.microsoft.com/office/drawing/2014/main" id="{6B04F866-6729-4040-89A5-FD1823587035}"/>
              </a:ext>
            </a:extLst>
          </p:cNvPr>
          <p:cNvSpPr>
            <a:spLocks xmlns:a="http://schemas.openxmlformats.org/drawingml/2006/main" noGrp="1"/>
          </p:cNvSpPr>
          <p:nvPr/>
        </p:nvSpPr>
        <p:spPr>
          <a:xfrm xmlns:a="http://schemas.openxmlformats.org/drawingml/2006/main">
            <a:off x="10074593"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2536758D-3AEA-4882-A53D-6EE1E8055923}"/>
              </a:ext>
            </a:extLst>
          </p:cNvPr>
          <p:cNvSpPr>
            <a:spLocks xmlns:a="http://schemas.openxmlformats.org/drawingml/2006/main" noGrp="1"/>
          </p:cNvSpPr>
          <p:nvPr/>
        </p:nvSpPr>
        <p:spPr>
          <a:xfrm xmlns:a="http://schemas.openxmlformats.org/drawingml/2006/main">
            <a:off x="10293668" y="479107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0" name="">
            <a:extLst xmlns:a="http://schemas.openxmlformats.org/drawingml/2006/main">
              <a:ext uri="{FF2B5EF4-FFF2-40B4-BE49-F238E27FC236}">
                <a16:creationId xmlns:a16="http://schemas.microsoft.com/office/drawing/2014/main" id="{463E69EC-D93B-4402-A452-53ADA766D9DC}"/>
              </a:ext>
            </a:extLst>
          </p:cNvPr>
          <p:cNvSpPr>
            <a:spLocks xmlns:a="http://schemas.openxmlformats.org/drawingml/2006/main" noGrp="1"/>
          </p:cNvSpPr>
          <p:nvPr/>
        </p:nvSpPr>
        <p:spPr>
          <a:xfrm xmlns:a="http://schemas.openxmlformats.org/drawingml/2006/main">
            <a:off x="10503218"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63E1433D-BB19-4C41-865C-163B6EB1681F}"/>
              </a:ext>
            </a:extLst>
          </p:cNvPr>
          <p:cNvSpPr>
            <a:spLocks xmlns:a="http://schemas.openxmlformats.org/drawingml/2006/main" noGrp="1"/>
          </p:cNvSpPr>
          <p:nvPr/>
        </p:nvSpPr>
        <p:spPr>
          <a:xfrm xmlns:a="http://schemas.openxmlformats.org/drawingml/2006/main">
            <a:off x="10722293"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2" name="">
            <a:extLst xmlns:a="http://schemas.openxmlformats.org/drawingml/2006/main">
              <a:ext uri="{FF2B5EF4-FFF2-40B4-BE49-F238E27FC236}">
                <a16:creationId xmlns:a16="http://schemas.microsoft.com/office/drawing/2014/main" id="{36EAE62A-E806-4284-9212-A04F4927E476}"/>
              </a:ext>
            </a:extLst>
          </p:cNvPr>
          <p:cNvSpPr>
            <a:spLocks xmlns:a="http://schemas.openxmlformats.org/drawingml/2006/main" noGrp="1"/>
          </p:cNvSpPr>
          <p:nvPr/>
        </p:nvSpPr>
        <p:spPr>
          <a:xfrm xmlns:a="http://schemas.openxmlformats.org/drawingml/2006/main">
            <a:off x="10865168"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3" name="">
            <a:extLst xmlns:a="http://schemas.openxmlformats.org/drawingml/2006/main">
              <a:ext uri="{FF2B5EF4-FFF2-40B4-BE49-F238E27FC236}">
                <a16:creationId xmlns:a16="http://schemas.microsoft.com/office/drawing/2014/main" id="{02391C81-4BE3-4A1A-8FF6-A97A5BFD0A34}"/>
              </a:ext>
            </a:extLst>
          </p:cNvPr>
          <p:cNvSpPr>
            <a:spLocks xmlns:a="http://schemas.openxmlformats.org/drawingml/2006/main" noGrp="1"/>
          </p:cNvSpPr>
          <p:nvPr/>
        </p:nvSpPr>
        <p:spPr>
          <a:xfrm xmlns:a="http://schemas.openxmlformats.org/drawingml/2006/main">
            <a:off x="11008043"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4" name="">
            <a:extLst xmlns:a="http://schemas.openxmlformats.org/drawingml/2006/main">
              <a:ext uri="{FF2B5EF4-FFF2-40B4-BE49-F238E27FC236}">
                <a16:creationId xmlns:a16="http://schemas.microsoft.com/office/drawing/2014/main" id="{7561D496-75CB-439E-AA5C-3F05F915D696}"/>
              </a:ext>
            </a:extLst>
          </p:cNvPr>
          <p:cNvSpPr>
            <a:spLocks xmlns:a="http://schemas.openxmlformats.org/drawingml/2006/main" noGrp="1"/>
          </p:cNvSpPr>
          <p:nvPr/>
        </p:nvSpPr>
        <p:spPr>
          <a:xfrm xmlns:a="http://schemas.openxmlformats.org/drawingml/2006/main">
            <a:off x="9569768"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7B977A12-7B09-40D3-A3C5-F33B9BC223B7}"/>
              </a:ext>
            </a:extLst>
          </p:cNvPr>
          <p:cNvSpPr>
            <a:spLocks xmlns:a="http://schemas.openxmlformats.org/drawingml/2006/main" noGrp="1"/>
          </p:cNvSpPr>
          <p:nvPr/>
        </p:nvSpPr>
        <p:spPr>
          <a:xfrm xmlns:a="http://schemas.openxmlformats.org/drawingml/2006/main">
            <a:off x="978884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6" name="">
            <a:extLst xmlns:a="http://schemas.openxmlformats.org/drawingml/2006/main">
              <a:ext uri="{FF2B5EF4-FFF2-40B4-BE49-F238E27FC236}">
                <a16:creationId xmlns:a16="http://schemas.microsoft.com/office/drawing/2014/main" id="{4C7C31CC-EB0F-4395-9BBC-8D6DCD09C552}"/>
              </a:ext>
            </a:extLst>
          </p:cNvPr>
          <p:cNvSpPr>
            <a:spLocks xmlns:a="http://schemas.openxmlformats.org/drawingml/2006/main" noGrp="1"/>
          </p:cNvSpPr>
          <p:nvPr/>
        </p:nvSpPr>
        <p:spPr>
          <a:xfrm xmlns:a="http://schemas.openxmlformats.org/drawingml/2006/main">
            <a:off x="999839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7" name="">
            <a:extLst xmlns:a="http://schemas.openxmlformats.org/drawingml/2006/main">
              <a:ext uri="{FF2B5EF4-FFF2-40B4-BE49-F238E27FC236}">
                <a16:creationId xmlns:a16="http://schemas.microsoft.com/office/drawing/2014/main" id="{CD01ADFE-1ED2-4290-8B04-C022DBD12070}"/>
              </a:ext>
            </a:extLst>
          </p:cNvPr>
          <p:cNvSpPr>
            <a:spLocks xmlns:a="http://schemas.openxmlformats.org/drawingml/2006/main" noGrp="1"/>
          </p:cNvSpPr>
          <p:nvPr/>
        </p:nvSpPr>
        <p:spPr>
          <a:xfrm xmlns:a="http://schemas.openxmlformats.org/drawingml/2006/main">
            <a:off x="10293668" y="4933950"/>
            <a:ext cx="6381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8" name="">
            <a:extLst xmlns:a="http://schemas.openxmlformats.org/drawingml/2006/main">
              <a:ext uri="{FF2B5EF4-FFF2-40B4-BE49-F238E27FC236}">
                <a16:creationId xmlns:a16="http://schemas.microsoft.com/office/drawing/2014/main" id="{1C4E8E99-E012-4703-AD44-6F9014D543F3}"/>
              </a:ext>
            </a:extLst>
          </p:cNvPr>
          <p:cNvSpPr>
            <a:spLocks xmlns:a="http://schemas.openxmlformats.org/drawingml/2006/main" noGrp="1"/>
          </p:cNvSpPr>
          <p:nvPr/>
        </p:nvSpPr>
        <p:spPr>
          <a:xfrm xmlns:a="http://schemas.openxmlformats.org/drawingml/2006/main">
            <a:off x="1100804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2626A5E5-7B0B-4301-B8B0-19215FE049AD}"/>
              </a:ext>
            </a:extLst>
          </p:cNvPr>
          <p:cNvSpPr>
            <a:spLocks xmlns:a="http://schemas.openxmlformats.org/drawingml/2006/main" noGrp="1"/>
          </p:cNvSpPr>
          <p:nvPr/>
        </p:nvSpPr>
        <p:spPr>
          <a:xfrm xmlns:a="http://schemas.openxmlformats.org/drawingml/2006/main">
            <a:off x="9645968"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0" name="">
            <a:extLst xmlns:a="http://schemas.openxmlformats.org/drawingml/2006/main">
              <a:ext uri="{FF2B5EF4-FFF2-40B4-BE49-F238E27FC236}">
                <a16:creationId xmlns:a16="http://schemas.microsoft.com/office/drawing/2014/main" id="{B3384251-7854-445C-A36F-2DF534A700FB}"/>
              </a:ext>
            </a:extLst>
          </p:cNvPr>
          <p:cNvSpPr>
            <a:spLocks xmlns:a="http://schemas.openxmlformats.org/drawingml/2006/main" noGrp="1"/>
          </p:cNvSpPr>
          <p:nvPr/>
        </p:nvSpPr>
        <p:spPr>
          <a:xfrm xmlns:a="http://schemas.openxmlformats.org/drawingml/2006/main">
            <a:off x="9998393" y="5010150"/>
            <a:ext cx="2952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1" name="">
            <a:extLst xmlns:a="http://schemas.openxmlformats.org/drawingml/2006/main">
              <a:ext uri="{FF2B5EF4-FFF2-40B4-BE49-F238E27FC236}">
                <a16:creationId xmlns:a16="http://schemas.microsoft.com/office/drawing/2014/main" id="{2164D4A4-FCE3-42A4-9FE8-1CB5848EDC2E}"/>
              </a:ext>
            </a:extLst>
          </p:cNvPr>
          <p:cNvSpPr>
            <a:spLocks xmlns:a="http://schemas.openxmlformats.org/drawingml/2006/main" noGrp="1"/>
          </p:cNvSpPr>
          <p:nvPr/>
        </p:nvSpPr>
        <p:spPr>
          <a:xfrm xmlns:a="http://schemas.openxmlformats.org/drawingml/2006/main">
            <a:off x="10503218"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C80B5EC0-6492-4EB3-AAFE-026038399721}"/>
              </a:ext>
            </a:extLst>
          </p:cNvPr>
          <p:cNvSpPr>
            <a:spLocks xmlns:a="http://schemas.openxmlformats.org/drawingml/2006/main" noGrp="1"/>
          </p:cNvSpPr>
          <p:nvPr/>
        </p:nvSpPr>
        <p:spPr>
          <a:xfrm xmlns:a="http://schemas.openxmlformats.org/drawingml/2006/main">
            <a:off x="10722293"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01783B7B-D44E-48B4-9626-F731D42FF0EA}"/>
              </a:ext>
            </a:extLst>
          </p:cNvPr>
          <p:cNvSpPr>
            <a:spLocks xmlns:a="http://schemas.openxmlformats.org/drawingml/2006/main" noGrp="1"/>
          </p:cNvSpPr>
          <p:nvPr/>
        </p:nvSpPr>
        <p:spPr>
          <a:xfrm xmlns:a="http://schemas.openxmlformats.org/drawingml/2006/main">
            <a:off x="11074718" y="50101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4" name="">
            <a:extLst xmlns:a="http://schemas.openxmlformats.org/drawingml/2006/main">
              <a:ext uri="{FF2B5EF4-FFF2-40B4-BE49-F238E27FC236}">
                <a16:creationId xmlns:a16="http://schemas.microsoft.com/office/drawing/2014/main" id="{397872C0-B5E3-444E-A63D-2A42DF133D0A}"/>
              </a:ext>
            </a:extLst>
          </p:cNvPr>
          <p:cNvSpPr>
            <a:spLocks xmlns:a="http://schemas.openxmlformats.org/drawingml/2006/main" noGrp="1"/>
          </p:cNvSpPr>
          <p:nvPr/>
        </p:nvSpPr>
        <p:spPr>
          <a:xfrm xmlns:a="http://schemas.openxmlformats.org/drawingml/2006/main">
            <a:off x="9360218" y="4867275"/>
            <a:ext cx="66675" cy="2857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5" name="">
            <a:extLst xmlns:a="http://schemas.openxmlformats.org/drawingml/2006/main">
              <a:ext uri="{FF2B5EF4-FFF2-40B4-BE49-F238E27FC236}">
                <a16:creationId xmlns:a16="http://schemas.microsoft.com/office/drawing/2014/main" id="{13644627-F699-4A75-BBC5-50EE7B3FF39C}"/>
              </a:ext>
            </a:extLst>
          </p:cNvPr>
          <p:cNvSpPr>
            <a:spLocks xmlns:a="http://schemas.openxmlformats.org/drawingml/2006/main" noGrp="1"/>
          </p:cNvSpPr>
          <p:nvPr/>
        </p:nvSpPr>
        <p:spPr>
          <a:xfrm xmlns:a="http://schemas.openxmlformats.org/drawingml/2006/main">
            <a:off x="9503093" y="5076825"/>
            <a:ext cx="42862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9583E6E8-7897-4EB7-8FF2-3DA955C79BD2}"/>
              </a:ext>
            </a:extLst>
          </p:cNvPr>
          <p:cNvSpPr>
            <a:spLocks xmlns:a="http://schemas.openxmlformats.org/drawingml/2006/main" noGrp="1"/>
          </p:cNvSpPr>
          <p:nvPr/>
        </p:nvSpPr>
        <p:spPr>
          <a:xfrm xmlns:a="http://schemas.openxmlformats.org/drawingml/2006/main">
            <a:off x="9998393" y="50768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7" name="">
            <a:extLst xmlns:a="http://schemas.openxmlformats.org/drawingml/2006/main">
              <a:ext uri="{FF2B5EF4-FFF2-40B4-BE49-F238E27FC236}">
                <a16:creationId xmlns:a16="http://schemas.microsoft.com/office/drawing/2014/main" id="{44634E29-E560-4994-B6AE-A1A5E9FB8D33}"/>
              </a:ext>
            </a:extLst>
          </p:cNvPr>
          <p:cNvSpPr>
            <a:spLocks xmlns:a="http://schemas.openxmlformats.org/drawingml/2006/main" noGrp="1"/>
          </p:cNvSpPr>
          <p:nvPr/>
        </p:nvSpPr>
        <p:spPr>
          <a:xfrm xmlns:a="http://schemas.openxmlformats.org/drawingml/2006/main">
            <a:off x="10293668" y="50768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8" name="">
            <a:extLst xmlns:a="http://schemas.openxmlformats.org/drawingml/2006/main">
              <a:ext uri="{FF2B5EF4-FFF2-40B4-BE49-F238E27FC236}">
                <a16:creationId xmlns:a16="http://schemas.microsoft.com/office/drawing/2014/main" id="{DEFAB317-D40C-4B38-AA0F-F57B97BF5865}"/>
              </a:ext>
            </a:extLst>
          </p:cNvPr>
          <p:cNvSpPr>
            <a:spLocks xmlns:a="http://schemas.openxmlformats.org/drawingml/2006/main" noGrp="1"/>
          </p:cNvSpPr>
          <p:nvPr/>
        </p:nvSpPr>
        <p:spPr>
          <a:xfrm xmlns:a="http://schemas.openxmlformats.org/drawingml/2006/main">
            <a:off x="10503218" y="5076825"/>
            <a:ext cx="3619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09" name="">
            <a:extLst xmlns:a="http://schemas.openxmlformats.org/drawingml/2006/main">
              <a:ext uri="{FF2B5EF4-FFF2-40B4-BE49-F238E27FC236}">
                <a16:creationId xmlns:a16="http://schemas.microsoft.com/office/drawing/2014/main" id="{E46EC2B8-1934-4306-9A92-3161D6B485A0}"/>
              </a:ext>
            </a:extLst>
          </p:cNvPr>
          <p:cNvSpPr>
            <a:spLocks xmlns:a="http://schemas.openxmlformats.org/drawingml/2006/main" noGrp="1"/>
          </p:cNvSpPr>
          <p:nvPr/>
        </p:nvSpPr>
        <p:spPr>
          <a:xfrm xmlns:a="http://schemas.openxmlformats.org/drawingml/2006/main">
            <a:off x="10931843" y="507682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0" name="">
            <a:extLst xmlns:a="http://schemas.openxmlformats.org/drawingml/2006/main">
              <a:ext uri="{FF2B5EF4-FFF2-40B4-BE49-F238E27FC236}">
                <a16:creationId xmlns:a16="http://schemas.microsoft.com/office/drawing/2014/main" id="{1D92B64F-F516-4C99-99D3-1A9721CCFA66}"/>
              </a:ext>
            </a:extLst>
          </p:cNvPr>
          <p:cNvSpPr>
            <a:spLocks xmlns:a="http://schemas.openxmlformats.org/drawingml/2006/main" noGrp="1"/>
          </p:cNvSpPr>
          <p:nvPr/>
        </p:nvSpPr>
        <p:spPr>
          <a:xfrm xmlns:a="http://schemas.openxmlformats.org/drawingml/2006/main">
            <a:off x="9931718" y="51530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B68A302B-E7DA-48A9-B2DF-1FDC3C062008}"/>
              </a:ext>
            </a:extLst>
          </p:cNvPr>
          <p:cNvSpPr>
            <a:spLocks xmlns:a="http://schemas.openxmlformats.org/drawingml/2006/main" noGrp="1"/>
          </p:cNvSpPr>
          <p:nvPr/>
        </p:nvSpPr>
        <p:spPr>
          <a:xfrm xmlns:a="http://schemas.openxmlformats.org/drawingml/2006/main">
            <a:off x="10074593"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2" name="">
            <a:extLst xmlns:a="http://schemas.openxmlformats.org/drawingml/2006/main">
              <a:ext uri="{FF2B5EF4-FFF2-40B4-BE49-F238E27FC236}">
                <a16:creationId xmlns:a16="http://schemas.microsoft.com/office/drawing/2014/main" id="{C7D1A2F4-D1A1-422B-A7B9-7011392206FA}"/>
              </a:ext>
            </a:extLst>
          </p:cNvPr>
          <p:cNvSpPr>
            <a:spLocks xmlns:a="http://schemas.openxmlformats.org/drawingml/2006/main" noGrp="1"/>
          </p:cNvSpPr>
          <p:nvPr/>
        </p:nvSpPr>
        <p:spPr>
          <a:xfrm xmlns:a="http://schemas.openxmlformats.org/drawingml/2006/main">
            <a:off x="10436543"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EDEA07FC-A1C6-41AF-A4C4-1486A416B859}"/>
              </a:ext>
            </a:extLst>
          </p:cNvPr>
          <p:cNvSpPr>
            <a:spLocks xmlns:a="http://schemas.openxmlformats.org/drawingml/2006/main" noGrp="1"/>
          </p:cNvSpPr>
          <p:nvPr/>
        </p:nvSpPr>
        <p:spPr>
          <a:xfrm xmlns:a="http://schemas.openxmlformats.org/drawingml/2006/main">
            <a:off x="10788968"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4" name="">
            <a:extLst xmlns:a="http://schemas.openxmlformats.org/drawingml/2006/main">
              <a:ext uri="{FF2B5EF4-FFF2-40B4-BE49-F238E27FC236}">
                <a16:creationId xmlns:a16="http://schemas.microsoft.com/office/drawing/2014/main" id="{E1C59F1D-D1AA-49B0-BCC1-445DCA407294}"/>
              </a:ext>
            </a:extLst>
          </p:cNvPr>
          <p:cNvSpPr>
            <a:spLocks xmlns:a="http://schemas.openxmlformats.org/drawingml/2006/main" noGrp="1"/>
          </p:cNvSpPr>
          <p:nvPr/>
        </p:nvSpPr>
        <p:spPr>
          <a:xfrm xmlns:a="http://schemas.openxmlformats.org/drawingml/2006/main">
            <a:off x="9360218" y="5219700"/>
            <a:ext cx="4953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5" name="">
            <a:extLst xmlns:a="http://schemas.openxmlformats.org/drawingml/2006/main">
              <a:ext uri="{FF2B5EF4-FFF2-40B4-BE49-F238E27FC236}">
                <a16:creationId xmlns:a16="http://schemas.microsoft.com/office/drawing/2014/main" id="{1F98FD72-FD19-4386-94B6-5F5383EA22B2}"/>
              </a:ext>
            </a:extLst>
          </p:cNvPr>
          <p:cNvSpPr>
            <a:spLocks xmlns:a="http://schemas.openxmlformats.org/drawingml/2006/main" noGrp="1"/>
          </p:cNvSpPr>
          <p:nvPr/>
        </p:nvSpPr>
        <p:spPr>
          <a:xfrm xmlns:a="http://schemas.openxmlformats.org/drawingml/2006/main">
            <a:off x="9931718" y="5219700"/>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6" name="">
            <a:extLst xmlns:a="http://schemas.openxmlformats.org/drawingml/2006/main">
              <a:ext uri="{FF2B5EF4-FFF2-40B4-BE49-F238E27FC236}">
                <a16:creationId xmlns:a16="http://schemas.microsoft.com/office/drawing/2014/main" id="{E205C38C-E6B2-4D5C-89E3-1285BF90B39D}"/>
              </a:ext>
            </a:extLst>
          </p:cNvPr>
          <p:cNvSpPr>
            <a:spLocks xmlns:a="http://schemas.openxmlformats.org/drawingml/2006/main" noGrp="1"/>
          </p:cNvSpPr>
          <p:nvPr/>
        </p:nvSpPr>
        <p:spPr>
          <a:xfrm xmlns:a="http://schemas.openxmlformats.org/drawingml/2006/main">
            <a:off x="10293668" y="5219700"/>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7" name="">
            <a:extLst xmlns:a="http://schemas.openxmlformats.org/drawingml/2006/main">
              <a:ext uri="{FF2B5EF4-FFF2-40B4-BE49-F238E27FC236}">
                <a16:creationId xmlns:a16="http://schemas.microsoft.com/office/drawing/2014/main" id="{017A4223-8988-49BC-9BD3-B5EC7081F17F}"/>
              </a:ext>
            </a:extLst>
          </p:cNvPr>
          <p:cNvSpPr>
            <a:spLocks xmlns:a="http://schemas.openxmlformats.org/drawingml/2006/main" noGrp="1"/>
          </p:cNvSpPr>
          <p:nvPr/>
        </p:nvSpPr>
        <p:spPr>
          <a:xfrm xmlns:a="http://schemas.openxmlformats.org/drawingml/2006/main">
            <a:off x="10646093" y="52197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8" name="">
            <a:extLst xmlns:a="http://schemas.openxmlformats.org/drawingml/2006/main">
              <a:ext uri="{FF2B5EF4-FFF2-40B4-BE49-F238E27FC236}">
                <a16:creationId xmlns:a16="http://schemas.microsoft.com/office/drawing/2014/main" id="{8453F468-0A06-4E93-8F48-FECC7D09D387}"/>
              </a:ext>
            </a:extLst>
          </p:cNvPr>
          <p:cNvSpPr>
            <a:spLocks xmlns:a="http://schemas.openxmlformats.org/drawingml/2006/main" noGrp="1"/>
          </p:cNvSpPr>
          <p:nvPr/>
        </p:nvSpPr>
        <p:spPr>
          <a:xfrm xmlns:a="http://schemas.openxmlformats.org/drawingml/2006/main">
            <a:off x="10788968" y="52197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19" name="">
            <a:extLst xmlns:a="http://schemas.openxmlformats.org/drawingml/2006/main">
              <a:ext uri="{FF2B5EF4-FFF2-40B4-BE49-F238E27FC236}">
                <a16:creationId xmlns:a16="http://schemas.microsoft.com/office/drawing/2014/main" id="{CB145BFC-6ABE-4CCB-A709-2791707E80EC}"/>
              </a:ext>
            </a:extLst>
          </p:cNvPr>
          <p:cNvSpPr>
            <a:spLocks xmlns:a="http://schemas.openxmlformats.org/drawingml/2006/main" noGrp="1"/>
          </p:cNvSpPr>
          <p:nvPr/>
        </p:nvSpPr>
        <p:spPr>
          <a:xfrm xmlns:a="http://schemas.openxmlformats.org/drawingml/2006/main">
            <a:off x="10931843" y="5219700"/>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0" name="">
            <a:extLst xmlns:a="http://schemas.openxmlformats.org/drawingml/2006/main">
              <a:ext uri="{FF2B5EF4-FFF2-40B4-BE49-F238E27FC236}">
                <a16:creationId xmlns:a16="http://schemas.microsoft.com/office/drawing/2014/main" id="{BE88E55B-6AE8-43AF-B69D-4905C606D015}"/>
              </a:ext>
            </a:extLst>
          </p:cNvPr>
          <p:cNvSpPr>
            <a:spLocks xmlns:a="http://schemas.openxmlformats.org/drawingml/2006/main" noGrp="1"/>
          </p:cNvSpPr>
          <p:nvPr/>
        </p:nvSpPr>
        <p:spPr>
          <a:xfrm xmlns:a="http://schemas.openxmlformats.org/drawingml/2006/main">
            <a:off x="10141268" y="52959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1" name="">
            <a:extLst xmlns:a="http://schemas.openxmlformats.org/drawingml/2006/main">
              <a:ext uri="{FF2B5EF4-FFF2-40B4-BE49-F238E27FC236}">
                <a16:creationId xmlns:a16="http://schemas.microsoft.com/office/drawing/2014/main" id="{8CAAAA4B-D992-4029-BAFE-2B50D118DE5A}"/>
              </a:ext>
            </a:extLst>
          </p:cNvPr>
          <p:cNvSpPr>
            <a:spLocks xmlns:a="http://schemas.openxmlformats.org/drawingml/2006/main" noGrp="1"/>
          </p:cNvSpPr>
          <p:nvPr/>
        </p:nvSpPr>
        <p:spPr>
          <a:xfrm xmlns:a="http://schemas.openxmlformats.org/drawingml/2006/main">
            <a:off x="10360343" y="52959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2" name="">
            <a:extLst xmlns:a="http://schemas.openxmlformats.org/drawingml/2006/main">
              <a:ext uri="{FF2B5EF4-FFF2-40B4-BE49-F238E27FC236}">
                <a16:creationId xmlns:a16="http://schemas.microsoft.com/office/drawing/2014/main" id="{77AEA24F-A624-45BB-977E-914583F745CF}"/>
              </a:ext>
            </a:extLst>
          </p:cNvPr>
          <p:cNvSpPr>
            <a:spLocks xmlns:a="http://schemas.openxmlformats.org/drawingml/2006/main" noGrp="1"/>
          </p:cNvSpPr>
          <p:nvPr/>
        </p:nvSpPr>
        <p:spPr>
          <a:xfrm xmlns:a="http://schemas.openxmlformats.org/drawingml/2006/main">
            <a:off x="10503218" y="521970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3" name="">
            <a:extLst xmlns:a="http://schemas.openxmlformats.org/drawingml/2006/main">
              <a:ext uri="{FF2B5EF4-FFF2-40B4-BE49-F238E27FC236}">
                <a16:creationId xmlns:a16="http://schemas.microsoft.com/office/drawing/2014/main" id="{3127A587-A776-4F99-B344-BE2B5021EB6C}"/>
              </a:ext>
            </a:extLst>
          </p:cNvPr>
          <p:cNvSpPr>
            <a:spLocks xmlns:a="http://schemas.openxmlformats.org/drawingml/2006/main" noGrp="1"/>
          </p:cNvSpPr>
          <p:nvPr/>
        </p:nvSpPr>
        <p:spPr>
          <a:xfrm xmlns:a="http://schemas.openxmlformats.org/drawingml/2006/main">
            <a:off x="10788968" y="52959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4" name="">
            <a:extLst xmlns:a="http://schemas.openxmlformats.org/drawingml/2006/main">
              <a:ext uri="{FF2B5EF4-FFF2-40B4-BE49-F238E27FC236}">
                <a16:creationId xmlns:a16="http://schemas.microsoft.com/office/drawing/2014/main" id="{162F735E-98DA-4708-92BF-B8F5A7ED2829}"/>
              </a:ext>
            </a:extLst>
          </p:cNvPr>
          <p:cNvSpPr>
            <a:spLocks xmlns:a="http://schemas.openxmlformats.org/drawingml/2006/main" noGrp="1"/>
          </p:cNvSpPr>
          <p:nvPr/>
        </p:nvSpPr>
        <p:spPr>
          <a:xfrm xmlns:a="http://schemas.openxmlformats.org/drawingml/2006/main">
            <a:off x="10074593" y="5362575"/>
            <a:ext cx="7905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5" name="">
            <a:extLst xmlns:a="http://schemas.openxmlformats.org/drawingml/2006/main">
              <a:ext uri="{FF2B5EF4-FFF2-40B4-BE49-F238E27FC236}">
                <a16:creationId xmlns:a16="http://schemas.microsoft.com/office/drawing/2014/main" id="{7BC0F817-E6C8-4907-A741-17FCCB0AAAD6}"/>
              </a:ext>
            </a:extLst>
          </p:cNvPr>
          <p:cNvSpPr>
            <a:spLocks xmlns:a="http://schemas.openxmlformats.org/drawingml/2006/main" noGrp="1"/>
          </p:cNvSpPr>
          <p:nvPr/>
        </p:nvSpPr>
        <p:spPr>
          <a:xfrm xmlns:a="http://schemas.openxmlformats.org/drawingml/2006/main">
            <a:off x="10931843" y="53625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09518F1B-9ED8-41BA-98B7-1E3EFB0592D7}"/>
              </a:ext>
            </a:extLst>
          </p:cNvPr>
          <p:cNvSpPr>
            <a:spLocks xmlns:a="http://schemas.openxmlformats.org/drawingml/2006/main" noGrp="1"/>
          </p:cNvSpPr>
          <p:nvPr/>
        </p:nvSpPr>
        <p:spPr>
          <a:xfrm xmlns:a="http://schemas.openxmlformats.org/drawingml/2006/main">
            <a:off x="9931718" y="536257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7" name="">
            <a:extLst xmlns:a="http://schemas.openxmlformats.org/drawingml/2006/main">
              <a:ext uri="{FF2B5EF4-FFF2-40B4-BE49-F238E27FC236}">
                <a16:creationId xmlns:a16="http://schemas.microsoft.com/office/drawing/2014/main" id="{B9B3CAB1-3D6A-4062-968B-2FEB087E3301}"/>
              </a:ext>
            </a:extLst>
          </p:cNvPr>
          <p:cNvSpPr>
            <a:spLocks xmlns:a="http://schemas.openxmlformats.org/drawingml/2006/main" noGrp="1"/>
          </p:cNvSpPr>
          <p:nvPr/>
        </p:nvSpPr>
        <p:spPr>
          <a:xfrm xmlns:a="http://schemas.openxmlformats.org/drawingml/2006/main">
            <a:off x="10141268" y="543877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8" name="">
            <a:extLst xmlns:a="http://schemas.openxmlformats.org/drawingml/2006/main">
              <a:ext uri="{FF2B5EF4-FFF2-40B4-BE49-F238E27FC236}">
                <a16:creationId xmlns:a16="http://schemas.microsoft.com/office/drawing/2014/main" id="{0AC0F48F-403C-4207-A96B-F1E705F2AD7C}"/>
              </a:ext>
            </a:extLst>
          </p:cNvPr>
          <p:cNvSpPr>
            <a:spLocks xmlns:a="http://schemas.openxmlformats.org/drawingml/2006/main" noGrp="1"/>
          </p:cNvSpPr>
          <p:nvPr/>
        </p:nvSpPr>
        <p:spPr>
          <a:xfrm xmlns:a="http://schemas.openxmlformats.org/drawingml/2006/main">
            <a:off x="10436543" y="54387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29" name="">
            <a:extLst xmlns:a="http://schemas.openxmlformats.org/drawingml/2006/main">
              <a:ext uri="{FF2B5EF4-FFF2-40B4-BE49-F238E27FC236}">
                <a16:creationId xmlns:a16="http://schemas.microsoft.com/office/drawing/2014/main" id="{74AA31FE-9E8C-4B2F-8539-BDC5D4C4A97C}"/>
              </a:ext>
            </a:extLst>
          </p:cNvPr>
          <p:cNvSpPr>
            <a:spLocks xmlns:a="http://schemas.openxmlformats.org/drawingml/2006/main" noGrp="1"/>
          </p:cNvSpPr>
          <p:nvPr/>
        </p:nvSpPr>
        <p:spPr>
          <a:xfrm xmlns:a="http://schemas.openxmlformats.org/drawingml/2006/main">
            <a:off x="10646093" y="54387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604DCDF6-094B-4EA9-B416-2AF4EB1ADBCB}"/>
              </a:ext>
            </a:extLst>
          </p:cNvPr>
          <p:cNvSpPr>
            <a:spLocks xmlns:a="http://schemas.openxmlformats.org/drawingml/2006/main" noGrp="1"/>
          </p:cNvSpPr>
          <p:nvPr/>
        </p:nvSpPr>
        <p:spPr>
          <a:xfrm xmlns:a="http://schemas.openxmlformats.org/drawingml/2006/main">
            <a:off x="10788968" y="5438775"/>
            <a:ext cx="3619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1" name="">
            <a:extLst xmlns:a="http://schemas.openxmlformats.org/drawingml/2006/main">
              <a:ext uri="{FF2B5EF4-FFF2-40B4-BE49-F238E27FC236}">
                <a16:creationId xmlns:a16="http://schemas.microsoft.com/office/drawing/2014/main" id="{5DA0CE64-D6F9-42BB-9CD9-68C2A13DC2A2}"/>
              </a:ext>
            </a:extLst>
          </p:cNvPr>
          <p:cNvSpPr>
            <a:spLocks xmlns:a="http://schemas.openxmlformats.org/drawingml/2006/main" noGrp="1"/>
          </p:cNvSpPr>
          <p:nvPr/>
        </p:nvSpPr>
        <p:spPr>
          <a:xfrm xmlns:a="http://schemas.openxmlformats.org/drawingml/2006/main">
            <a:off x="9503093" y="5362575"/>
            <a:ext cx="209550" cy="2190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F4FD2968-D67C-4E93-94E2-ED803C63212C}"/>
              </a:ext>
            </a:extLst>
          </p:cNvPr>
          <p:cNvSpPr>
            <a:spLocks xmlns:a="http://schemas.openxmlformats.org/drawingml/2006/main" noGrp="1"/>
          </p:cNvSpPr>
          <p:nvPr/>
        </p:nvSpPr>
        <p:spPr>
          <a:xfrm xmlns:a="http://schemas.openxmlformats.org/drawingml/2006/main">
            <a:off x="9931718" y="55054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ACEE6FF1-5061-4CEA-B4E2-E94F6FDE18C6}"/>
              </a:ext>
            </a:extLst>
          </p:cNvPr>
          <p:cNvSpPr>
            <a:spLocks xmlns:a="http://schemas.openxmlformats.org/drawingml/2006/main" noGrp="1"/>
          </p:cNvSpPr>
          <p:nvPr/>
        </p:nvSpPr>
        <p:spPr>
          <a:xfrm xmlns:a="http://schemas.openxmlformats.org/drawingml/2006/main">
            <a:off x="10293668" y="5505450"/>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4" name="">
            <a:extLst xmlns:a="http://schemas.openxmlformats.org/drawingml/2006/main">
              <a:ext uri="{FF2B5EF4-FFF2-40B4-BE49-F238E27FC236}">
                <a16:creationId xmlns:a16="http://schemas.microsoft.com/office/drawing/2014/main" id="{697C693B-80FC-47B2-8707-0FCA088C87B8}"/>
              </a:ext>
            </a:extLst>
          </p:cNvPr>
          <p:cNvSpPr>
            <a:spLocks xmlns:a="http://schemas.openxmlformats.org/drawingml/2006/main" noGrp="1"/>
          </p:cNvSpPr>
          <p:nvPr/>
        </p:nvSpPr>
        <p:spPr>
          <a:xfrm xmlns:a="http://schemas.openxmlformats.org/drawingml/2006/main">
            <a:off x="10865168" y="55054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DD365C10-65EB-4A15-B442-19D2A60A376F}"/>
              </a:ext>
            </a:extLst>
          </p:cNvPr>
          <p:cNvSpPr>
            <a:spLocks xmlns:a="http://schemas.openxmlformats.org/drawingml/2006/main" noGrp="1"/>
          </p:cNvSpPr>
          <p:nvPr/>
        </p:nvSpPr>
        <p:spPr>
          <a:xfrm xmlns:a="http://schemas.openxmlformats.org/drawingml/2006/main">
            <a:off x="9360218" y="5295900"/>
            <a:ext cx="66675" cy="35242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6" name="">
            <a:extLst xmlns:a="http://schemas.openxmlformats.org/drawingml/2006/main">
              <a:ext uri="{FF2B5EF4-FFF2-40B4-BE49-F238E27FC236}">
                <a16:creationId xmlns:a16="http://schemas.microsoft.com/office/drawing/2014/main" id="{2C54BF85-D5F1-45D4-95E0-348A65051CF4}"/>
              </a:ext>
            </a:extLst>
          </p:cNvPr>
          <p:cNvSpPr>
            <a:spLocks xmlns:a="http://schemas.openxmlformats.org/drawingml/2006/main" noGrp="1"/>
          </p:cNvSpPr>
          <p:nvPr/>
        </p:nvSpPr>
        <p:spPr>
          <a:xfrm xmlns:a="http://schemas.openxmlformats.org/drawingml/2006/main">
            <a:off x="9788843" y="5295900"/>
            <a:ext cx="66675" cy="35242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7" name="">
            <a:extLst xmlns:a="http://schemas.openxmlformats.org/drawingml/2006/main">
              <a:ext uri="{FF2B5EF4-FFF2-40B4-BE49-F238E27FC236}">
                <a16:creationId xmlns:a16="http://schemas.microsoft.com/office/drawing/2014/main" id="{7A96221D-EF69-497F-8269-FC9049860372}"/>
              </a:ext>
            </a:extLst>
          </p:cNvPr>
          <p:cNvSpPr>
            <a:spLocks xmlns:a="http://schemas.openxmlformats.org/drawingml/2006/main" noGrp="1"/>
          </p:cNvSpPr>
          <p:nvPr/>
        </p:nvSpPr>
        <p:spPr>
          <a:xfrm xmlns:a="http://schemas.openxmlformats.org/drawingml/2006/main">
            <a:off x="10074593" y="5581650"/>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DD63A154-CCD4-4135-B1F8-A83DBD825985}"/>
              </a:ext>
            </a:extLst>
          </p:cNvPr>
          <p:cNvSpPr>
            <a:spLocks xmlns:a="http://schemas.openxmlformats.org/drawingml/2006/main" noGrp="1"/>
          </p:cNvSpPr>
          <p:nvPr/>
        </p:nvSpPr>
        <p:spPr>
          <a:xfrm xmlns:a="http://schemas.openxmlformats.org/drawingml/2006/main">
            <a:off x="10360343" y="5581650"/>
            <a:ext cx="2857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39" name="">
            <a:extLst xmlns:a="http://schemas.openxmlformats.org/drawingml/2006/main">
              <a:ext uri="{FF2B5EF4-FFF2-40B4-BE49-F238E27FC236}">
                <a16:creationId xmlns:a16="http://schemas.microsoft.com/office/drawing/2014/main" id="{CDAC9CA2-8021-4601-B7E4-3C47D7D54FEE}"/>
              </a:ext>
            </a:extLst>
          </p:cNvPr>
          <p:cNvSpPr>
            <a:spLocks xmlns:a="http://schemas.openxmlformats.org/drawingml/2006/main" noGrp="1"/>
          </p:cNvSpPr>
          <p:nvPr/>
        </p:nvSpPr>
        <p:spPr>
          <a:xfrm xmlns:a="http://schemas.openxmlformats.org/drawingml/2006/main">
            <a:off x="10722293" y="5581650"/>
            <a:ext cx="2095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0" name="">
            <a:extLst xmlns:a="http://schemas.openxmlformats.org/drawingml/2006/main">
              <a:ext uri="{FF2B5EF4-FFF2-40B4-BE49-F238E27FC236}">
                <a16:creationId xmlns:a16="http://schemas.microsoft.com/office/drawing/2014/main" id="{EE4F06CB-5D18-4B5B-918E-21CEBD847F29}"/>
              </a:ext>
            </a:extLst>
          </p:cNvPr>
          <p:cNvSpPr>
            <a:spLocks xmlns:a="http://schemas.openxmlformats.org/drawingml/2006/main" noGrp="1"/>
          </p:cNvSpPr>
          <p:nvPr/>
        </p:nvSpPr>
        <p:spPr>
          <a:xfrm xmlns:a="http://schemas.openxmlformats.org/drawingml/2006/main">
            <a:off x="11074718" y="550545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1" name="">
            <a:extLst xmlns:a="http://schemas.openxmlformats.org/drawingml/2006/main">
              <a:ext uri="{FF2B5EF4-FFF2-40B4-BE49-F238E27FC236}">
                <a16:creationId xmlns:a16="http://schemas.microsoft.com/office/drawing/2014/main" id="{0A55E3EF-0281-49FA-9807-42382A79B87F}"/>
              </a:ext>
            </a:extLst>
          </p:cNvPr>
          <p:cNvSpPr>
            <a:spLocks xmlns:a="http://schemas.openxmlformats.org/drawingml/2006/main" noGrp="1"/>
          </p:cNvSpPr>
          <p:nvPr/>
        </p:nvSpPr>
        <p:spPr>
          <a:xfrm xmlns:a="http://schemas.openxmlformats.org/drawingml/2006/main">
            <a:off x="9360218" y="5648325"/>
            <a:ext cx="4953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2" name="">
            <a:extLst xmlns:a="http://schemas.openxmlformats.org/drawingml/2006/main">
              <a:ext uri="{FF2B5EF4-FFF2-40B4-BE49-F238E27FC236}">
                <a16:creationId xmlns:a16="http://schemas.microsoft.com/office/drawing/2014/main" id="{D1C95CF4-40FF-441F-8E4E-8F38E3932A9F}"/>
              </a:ext>
            </a:extLst>
          </p:cNvPr>
          <p:cNvSpPr>
            <a:spLocks xmlns:a="http://schemas.openxmlformats.org/drawingml/2006/main" noGrp="1"/>
          </p:cNvSpPr>
          <p:nvPr/>
        </p:nvSpPr>
        <p:spPr>
          <a:xfrm xmlns:a="http://schemas.openxmlformats.org/drawingml/2006/main">
            <a:off x="9931718" y="55816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3" name="">
            <a:extLst xmlns:a="http://schemas.openxmlformats.org/drawingml/2006/main">
              <a:ext uri="{FF2B5EF4-FFF2-40B4-BE49-F238E27FC236}">
                <a16:creationId xmlns:a16="http://schemas.microsoft.com/office/drawing/2014/main" id="{087C2B64-E6C0-4A00-B8D9-D01C044DB97D}"/>
              </a:ext>
            </a:extLst>
          </p:cNvPr>
          <p:cNvSpPr>
            <a:spLocks xmlns:a="http://schemas.openxmlformats.org/drawingml/2006/main" noGrp="1"/>
          </p:cNvSpPr>
          <p:nvPr/>
        </p:nvSpPr>
        <p:spPr>
          <a:xfrm xmlns:a="http://schemas.openxmlformats.org/drawingml/2006/main">
            <a:off x="10141268" y="5648325"/>
            <a:ext cx="2952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4" name="">
            <a:extLst xmlns:a="http://schemas.openxmlformats.org/drawingml/2006/main">
              <a:ext uri="{FF2B5EF4-FFF2-40B4-BE49-F238E27FC236}">
                <a16:creationId xmlns:a16="http://schemas.microsoft.com/office/drawing/2014/main" id="{C2C33410-AF11-4095-A7D9-5BD0C99CF2A2}"/>
              </a:ext>
            </a:extLst>
          </p:cNvPr>
          <p:cNvSpPr>
            <a:spLocks xmlns:a="http://schemas.openxmlformats.org/drawingml/2006/main" noGrp="1"/>
          </p:cNvSpPr>
          <p:nvPr/>
        </p:nvSpPr>
        <p:spPr>
          <a:xfrm xmlns:a="http://schemas.openxmlformats.org/drawingml/2006/main">
            <a:off x="10722293" y="5648325"/>
            <a:ext cx="42862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A0ACE921-018D-4641-B594-29F885C884F3}"/>
              </a:ext>
            </a:extLst>
          </p:cNvPr>
          <p:cNvSpPr>
            <a:spLocks xmlns:a="http://schemas.openxmlformats.org/drawingml/2006/main" noGrp="1"/>
          </p:cNvSpPr>
          <p:nvPr/>
        </p:nvSpPr>
        <p:spPr>
          <a:xfrm xmlns:a="http://schemas.openxmlformats.org/drawingml/2006/main">
            <a:off x="9360218" y="3933825"/>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6" name="">
            <a:extLst xmlns:a="http://schemas.openxmlformats.org/drawingml/2006/main">
              <a:ext uri="{FF2B5EF4-FFF2-40B4-BE49-F238E27FC236}">
                <a16:creationId xmlns:a16="http://schemas.microsoft.com/office/drawing/2014/main" id="{509CCCF0-B5F4-4357-BC8C-5334DC17E667}"/>
              </a:ext>
            </a:extLst>
          </p:cNvPr>
          <p:cNvSpPr>
            <a:spLocks xmlns:a="http://schemas.openxmlformats.org/drawingml/2006/main" noGrp="1"/>
          </p:cNvSpPr>
          <p:nvPr/>
        </p:nvSpPr>
        <p:spPr>
          <a:xfrm xmlns:a="http://schemas.openxmlformats.org/drawingml/2006/main">
            <a:off x="9998393" y="393382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7" name="">
            <a:extLst xmlns:a="http://schemas.openxmlformats.org/drawingml/2006/main">
              <a:ext uri="{FF2B5EF4-FFF2-40B4-BE49-F238E27FC236}">
                <a16:creationId xmlns:a16="http://schemas.microsoft.com/office/drawing/2014/main" id="{38C41038-C9D6-4BBF-8C44-570FCBF30D87}"/>
              </a:ext>
            </a:extLst>
          </p:cNvPr>
          <p:cNvSpPr>
            <a:spLocks xmlns:a="http://schemas.openxmlformats.org/drawingml/2006/main" noGrp="1"/>
          </p:cNvSpPr>
          <p:nvPr/>
        </p:nvSpPr>
        <p:spPr>
          <a:xfrm xmlns:a="http://schemas.openxmlformats.org/drawingml/2006/main">
            <a:off x="10360343" y="393382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8" name="">
            <a:extLst xmlns:a="http://schemas.openxmlformats.org/drawingml/2006/main">
              <a:ext uri="{FF2B5EF4-FFF2-40B4-BE49-F238E27FC236}">
                <a16:creationId xmlns:a16="http://schemas.microsoft.com/office/drawing/2014/main" id="{C556322C-4F43-48C7-8EFC-FCDBDA964965}"/>
              </a:ext>
            </a:extLst>
          </p:cNvPr>
          <p:cNvSpPr>
            <a:spLocks xmlns:a="http://schemas.openxmlformats.org/drawingml/2006/main" noGrp="1"/>
          </p:cNvSpPr>
          <p:nvPr/>
        </p:nvSpPr>
        <p:spPr>
          <a:xfrm xmlns:a="http://schemas.openxmlformats.org/drawingml/2006/main">
            <a:off x="10503218" y="393382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49" name="">
            <a:extLst xmlns:a="http://schemas.openxmlformats.org/drawingml/2006/main">
              <a:ext uri="{FF2B5EF4-FFF2-40B4-BE49-F238E27FC236}">
                <a16:creationId xmlns:a16="http://schemas.microsoft.com/office/drawing/2014/main" id="{68F0E7BC-5E92-407D-82AF-8838CA39B229}"/>
              </a:ext>
            </a:extLst>
          </p:cNvPr>
          <p:cNvSpPr>
            <a:spLocks xmlns:a="http://schemas.openxmlformats.org/drawingml/2006/main" noGrp="1"/>
          </p:cNvSpPr>
          <p:nvPr/>
        </p:nvSpPr>
        <p:spPr>
          <a:xfrm xmlns:a="http://schemas.openxmlformats.org/drawingml/2006/main">
            <a:off x="10646093" y="3933825"/>
            <a:ext cx="5048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CBF34FEA-7258-41B6-95F2-14D431C263B8}"/>
              </a:ext>
            </a:extLst>
          </p:cNvPr>
          <p:cNvSpPr>
            <a:spLocks xmlns:a="http://schemas.openxmlformats.org/drawingml/2006/main" noGrp="1"/>
          </p:cNvSpPr>
          <p:nvPr/>
        </p:nvSpPr>
        <p:spPr>
          <a:xfrm xmlns:a="http://schemas.openxmlformats.org/drawingml/2006/main">
            <a:off x="9931718" y="4000500"/>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1" name="">
            <a:extLst xmlns:a="http://schemas.openxmlformats.org/drawingml/2006/main">
              <a:ext uri="{FF2B5EF4-FFF2-40B4-BE49-F238E27FC236}">
                <a16:creationId xmlns:a16="http://schemas.microsoft.com/office/drawing/2014/main" id="{CAE1700B-2CF4-4B05-A566-94F988210A9E}"/>
              </a:ext>
            </a:extLst>
          </p:cNvPr>
          <p:cNvSpPr>
            <a:spLocks xmlns:a="http://schemas.openxmlformats.org/drawingml/2006/main" noGrp="1"/>
          </p:cNvSpPr>
          <p:nvPr/>
        </p:nvSpPr>
        <p:spPr>
          <a:xfrm xmlns:a="http://schemas.openxmlformats.org/drawingml/2006/main">
            <a:off x="10217468" y="40005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2" name="">
            <a:extLst xmlns:a="http://schemas.openxmlformats.org/drawingml/2006/main">
              <a:ext uri="{FF2B5EF4-FFF2-40B4-BE49-F238E27FC236}">
                <a16:creationId xmlns:a16="http://schemas.microsoft.com/office/drawing/2014/main" id="{0381E36E-2FE0-45B9-A665-FFA96D346830}"/>
              </a:ext>
            </a:extLst>
          </p:cNvPr>
          <p:cNvSpPr>
            <a:spLocks xmlns:a="http://schemas.openxmlformats.org/drawingml/2006/main" noGrp="1"/>
          </p:cNvSpPr>
          <p:nvPr/>
        </p:nvSpPr>
        <p:spPr>
          <a:xfrm xmlns:a="http://schemas.openxmlformats.org/drawingml/2006/main">
            <a:off x="10436543" y="40005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3" name="">
            <a:extLst xmlns:a="http://schemas.openxmlformats.org/drawingml/2006/main">
              <a:ext uri="{FF2B5EF4-FFF2-40B4-BE49-F238E27FC236}">
                <a16:creationId xmlns:a16="http://schemas.microsoft.com/office/drawing/2014/main" id="{463DE21D-0E58-4D2E-A91A-BA025F85DBA8}"/>
              </a:ext>
            </a:extLst>
          </p:cNvPr>
          <p:cNvSpPr>
            <a:spLocks xmlns:a="http://schemas.openxmlformats.org/drawingml/2006/main" noGrp="1"/>
          </p:cNvSpPr>
          <p:nvPr/>
        </p:nvSpPr>
        <p:spPr>
          <a:xfrm xmlns:a="http://schemas.openxmlformats.org/drawingml/2006/main">
            <a:off x="9998393" y="40767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4" name="">
            <a:extLst xmlns:a="http://schemas.openxmlformats.org/drawingml/2006/main">
              <a:ext uri="{FF2B5EF4-FFF2-40B4-BE49-F238E27FC236}">
                <a16:creationId xmlns:a16="http://schemas.microsoft.com/office/drawing/2014/main" id="{E5FC90FB-4A69-4290-8CB0-9CCAA97505E1}"/>
              </a:ext>
            </a:extLst>
          </p:cNvPr>
          <p:cNvSpPr>
            <a:spLocks xmlns:a="http://schemas.openxmlformats.org/drawingml/2006/main" noGrp="1"/>
          </p:cNvSpPr>
          <p:nvPr/>
        </p:nvSpPr>
        <p:spPr>
          <a:xfrm xmlns:a="http://schemas.openxmlformats.org/drawingml/2006/main">
            <a:off x="10141268" y="4076700"/>
            <a:ext cx="1524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5" name="">
            <a:extLst xmlns:a="http://schemas.openxmlformats.org/drawingml/2006/main">
              <a:ext uri="{FF2B5EF4-FFF2-40B4-BE49-F238E27FC236}">
                <a16:creationId xmlns:a16="http://schemas.microsoft.com/office/drawing/2014/main" id="{5D5F3A0E-E8D9-4CB2-A3CA-9A72C99039C3}"/>
              </a:ext>
            </a:extLst>
          </p:cNvPr>
          <p:cNvSpPr>
            <a:spLocks xmlns:a="http://schemas.openxmlformats.org/drawingml/2006/main" noGrp="1"/>
          </p:cNvSpPr>
          <p:nvPr/>
        </p:nvSpPr>
        <p:spPr>
          <a:xfrm xmlns:a="http://schemas.openxmlformats.org/drawingml/2006/main">
            <a:off x="10360343" y="4076700"/>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6" name="">
            <a:extLst xmlns:a="http://schemas.openxmlformats.org/drawingml/2006/main">
              <a:ext uri="{FF2B5EF4-FFF2-40B4-BE49-F238E27FC236}">
                <a16:creationId xmlns:a16="http://schemas.microsoft.com/office/drawing/2014/main" id="{74AB4767-40E3-4F26-9220-2D0EE2BC30BD}"/>
              </a:ext>
            </a:extLst>
          </p:cNvPr>
          <p:cNvSpPr>
            <a:spLocks xmlns:a="http://schemas.openxmlformats.org/drawingml/2006/main" noGrp="1"/>
          </p:cNvSpPr>
          <p:nvPr/>
        </p:nvSpPr>
        <p:spPr>
          <a:xfrm xmlns:a="http://schemas.openxmlformats.org/drawingml/2006/main">
            <a:off x="9931718" y="41433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7" name="">
            <a:extLst xmlns:a="http://schemas.openxmlformats.org/drawingml/2006/main">
              <a:ext uri="{FF2B5EF4-FFF2-40B4-BE49-F238E27FC236}">
                <a16:creationId xmlns:a16="http://schemas.microsoft.com/office/drawing/2014/main" id="{17EBBB86-9E6C-491C-9D46-29AF951B00EB}"/>
              </a:ext>
            </a:extLst>
          </p:cNvPr>
          <p:cNvSpPr>
            <a:spLocks xmlns:a="http://schemas.openxmlformats.org/drawingml/2006/main" noGrp="1"/>
          </p:cNvSpPr>
          <p:nvPr/>
        </p:nvSpPr>
        <p:spPr>
          <a:xfrm xmlns:a="http://schemas.openxmlformats.org/drawingml/2006/main">
            <a:off x="10293668" y="4143375"/>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8" name="">
            <a:extLst xmlns:a="http://schemas.openxmlformats.org/drawingml/2006/main">
              <a:ext uri="{FF2B5EF4-FFF2-40B4-BE49-F238E27FC236}">
                <a16:creationId xmlns:a16="http://schemas.microsoft.com/office/drawing/2014/main" id="{9BCB5401-407E-480A-9732-67119F7F1DC4}"/>
              </a:ext>
            </a:extLst>
          </p:cNvPr>
          <p:cNvSpPr>
            <a:spLocks xmlns:a="http://schemas.openxmlformats.org/drawingml/2006/main" noGrp="1"/>
          </p:cNvSpPr>
          <p:nvPr/>
        </p:nvSpPr>
        <p:spPr>
          <a:xfrm xmlns:a="http://schemas.openxmlformats.org/drawingml/2006/main">
            <a:off x="9503093" y="4076700"/>
            <a:ext cx="209550" cy="2095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59" name="">
            <a:extLst xmlns:a="http://schemas.openxmlformats.org/drawingml/2006/main">
              <a:ext uri="{FF2B5EF4-FFF2-40B4-BE49-F238E27FC236}">
                <a16:creationId xmlns:a16="http://schemas.microsoft.com/office/drawing/2014/main" id="{74269E93-B8BB-4BC8-AB05-265459080439}"/>
              </a:ext>
            </a:extLst>
          </p:cNvPr>
          <p:cNvSpPr>
            <a:spLocks xmlns:a="http://schemas.openxmlformats.org/drawingml/2006/main" noGrp="1"/>
          </p:cNvSpPr>
          <p:nvPr/>
        </p:nvSpPr>
        <p:spPr>
          <a:xfrm xmlns:a="http://schemas.openxmlformats.org/drawingml/2006/main">
            <a:off x="10141268" y="42195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E5FB4118-41C8-484B-B70E-25A37AAEE195}"/>
              </a:ext>
            </a:extLst>
          </p:cNvPr>
          <p:cNvSpPr>
            <a:spLocks xmlns:a="http://schemas.openxmlformats.org/drawingml/2006/main" noGrp="1"/>
          </p:cNvSpPr>
          <p:nvPr/>
        </p:nvSpPr>
        <p:spPr>
          <a:xfrm xmlns:a="http://schemas.openxmlformats.org/drawingml/2006/main">
            <a:off x="10503218" y="42195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1" name="">
            <a:extLst xmlns:a="http://schemas.openxmlformats.org/drawingml/2006/main">
              <a:ext uri="{FF2B5EF4-FFF2-40B4-BE49-F238E27FC236}">
                <a16:creationId xmlns:a16="http://schemas.microsoft.com/office/drawing/2014/main" id="{40552EF2-FEAF-421A-B09C-A595D115A48E}"/>
              </a:ext>
            </a:extLst>
          </p:cNvPr>
          <p:cNvSpPr>
            <a:spLocks xmlns:a="http://schemas.openxmlformats.org/drawingml/2006/main" noGrp="1"/>
          </p:cNvSpPr>
          <p:nvPr/>
        </p:nvSpPr>
        <p:spPr>
          <a:xfrm xmlns:a="http://schemas.openxmlformats.org/drawingml/2006/main">
            <a:off x="10788968" y="4076700"/>
            <a:ext cx="219075" cy="2095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78CF0405-FF8C-4E80-8CD0-07EC4F2421C1}"/>
              </a:ext>
            </a:extLst>
          </p:cNvPr>
          <p:cNvSpPr>
            <a:spLocks xmlns:a="http://schemas.openxmlformats.org/drawingml/2006/main" noGrp="1"/>
          </p:cNvSpPr>
          <p:nvPr/>
        </p:nvSpPr>
        <p:spPr>
          <a:xfrm xmlns:a="http://schemas.openxmlformats.org/drawingml/2006/main">
            <a:off x="9360218" y="4000500"/>
            <a:ext cx="66675"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3" name="">
            <a:extLst xmlns:a="http://schemas.openxmlformats.org/drawingml/2006/main">
              <a:ext uri="{FF2B5EF4-FFF2-40B4-BE49-F238E27FC236}">
                <a16:creationId xmlns:a16="http://schemas.microsoft.com/office/drawing/2014/main" id="{07472BF7-89D6-4898-BC39-F3B6BC55A054}"/>
              </a:ext>
            </a:extLst>
          </p:cNvPr>
          <p:cNvSpPr>
            <a:spLocks xmlns:a="http://schemas.openxmlformats.org/drawingml/2006/main" noGrp="1"/>
          </p:cNvSpPr>
          <p:nvPr/>
        </p:nvSpPr>
        <p:spPr>
          <a:xfrm xmlns:a="http://schemas.openxmlformats.org/drawingml/2006/main">
            <a:off x="9788843" y="4000500"/>
            <a:ext cx="66675"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4" name="">
            <a:extLst xmlns:a="http://schemas.openxmlformats.org/drawingml/2006/main">
              <a:ext uri="{FF2B5EF4-FFF2-40B4-BE49-F238E27FC236}">
                <a16:creationId xmlns:a16="http://schemas.microsoft.com/office/drawing/2014/main" id="{B6AB8B36-68F3-4E97-8D81-6203DF51E98E}"/>
              </a:ext>
            </a:extLst>
          </p:cNvPr>
          <p:cNvSpPr>
            <a:spLocks xmlns:a="http://schemas.openxmlformats.org/drawingml/2006/main" noGrp="1"/>
          </p:cNvSpPr>
          <p:nvPr/>
        </p:nvSpPr>
        <p:spPr>
          <a:xfrm xmlns:a="http://schemas.openxmlformats.org/drawingml/2006/main">
            <a:off x="10436543" y="42862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5" name="">
            <a:extLst xmlns:a="http://schemas.openxmlformats.org/drawingml/2006/main">
              <a:ext uri="{FF2B5EF4-FFF2-40B4-BE49-F238E27FC236}">
                <a16:creationId xmlns:a16="http://schemas.microsoft.com/office/drawing/2014/main" id="{FEDAD95E-DCDE-4A6D-94B3-DA20B792E72F}"/>
              </a:ext>
            </a:extLst>
          </p:cNvPr>
          <p:cNvSpPr>
            <a:spLocks xmlns:a="http://schemas.openxmlformats.org/drawingml/2006/main" noGrp="1"/>
          </p:cNvSpPr>
          <p:nvPr/>
        </p:nvSpPr>
        <p:spPr>
          <a:xfrm xmlns:a="http://schemas.openxmlformats.org/drawingml/2006/main">
            <a:off x="10646093" y="4000500"/>
            <a:ext cx="76200"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6" name="">
            <a:extLst xmlns:a="http://schemas.openxmlformats.org/drawingml/2006/main">
              <a:ext uri="{FF2B5EF4-FFF2-40B4-BE49-F238E27FC236}">
                <a16:creationId xmlns:a16="http://schemas.microsoft.com/office/drawing/2014/main" id="{4283A20B-8434-40AA-9CED-33C2841F93FB}"/>
              </a:ext>
            </a:extLst>
          </p:cNvPr>
          <p:cNvSpPr>
            <a:spLocks xmlns:a="http://schemas.openxmlformats.org/drawingml/2006/main" noGrp="1"/>
          </p:cNvSpPr>
          <p:nvPr/>
        </p:nvSpPr>
        <p:spPr>
          <a:xfrm xmlns:a="http://schemas.openxmlformats.org/drawingml/2006/main">
            <a:off x="11074718" y="4000500"/>
            <a:ext cx="76200" cy="3619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7" name="">
            <a:extLst xmlns:a="http://schemas.openxmlformats.org/drawingml/2006/main">
              <a:ext uri="{FF2B5EF4-FFF2-40B4-BE49-F238E27FC236}">
                <a16:creationId xmlns:a16="http://schemas.microsoft.com/office/drawing/2014/main" id="{FEC9DB53-05C3-4DA9-B2CB-FFB1626DA64F}"/>
              </a:ext>
            </a:extLst>
          </p:cNvPr>
          <p:cNvSpPr>
            <a:spLocks xmlns:a="http://schemas.openxmlformats.org/drawingml/2006/main" noGrp="1"/>
          </p:cNvSpPr>
          <p:nvPr/>
        </p:nvSpPr>
        <p:spPr>
          <a:xfrm xmlns:a="http://schemas.openxmlformats.org/drawingml/2006/main">
            <a:off x="9360218" y="4362450"/>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8" name="">
            <a:extLst xmlns:a="http://schemas.openxmlformats.org/drawingml/2006/main">
              <a:ext uri="{FF2B5EF4-FFF2-40B4-BE49-F238E27FC236}">
                <a16:creationId xmlns:a16="http://schemas.microsoft.com/office/drawing/2014/main" id="{C6F3EF67-C10B-483F-825C-8239FC0FDC62}"/>
              </a:ext>
            </a:extLst>
          </p:cNvPr>
          <p:cNvSpPr>
            <a:spLocks xmlns:a="http://schemas.openxmlformats.org/drawingml/2006/main" noGrp="1"/>
          </p:cNvSpPr>
          <p:nvPr/>
        </p:nvSpPr>
        <p:spPr>
          <a:xfrm xmlns:a="http://schemas.openxmlformats.org/drawingml/2006/main">
            <a:off x="9931718" y="42862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69" name="">
            <a:extLst xmlns:a="http://schemas.openxmlformats.org/drawingml/2006/main">
              <a:ext uri="{FF2B5EF4-FFF2-40B4-BE49-F238E27FC236}">
                <a16:creationId xmlns:a16="http://schemas.microsoft.com/office/drawing/2014/main" id="{5627C4E6-2120-4664-9CC5-3BFF781692CC}"/>
              </a:ext>
            </a:extLst>
          </p:cNvPr>
          <p:cNvSpPr>
            <a:spLocks xmlns:a="http://schemas.openxmlformats.org/drawingml/2006/main" noGrp="1"/>
          </p:cNvSpPr>
          <p:nvPr/>
        </p:nvSpPr>
        <p:spPr>
          <a:xfrm xmlns:a="http://schemas.openxmlformats.org/drawingml/2006/main">
            <a:off x="10074593" y="42862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0" name="">
            <a:extLst xmlns:a="http://schemas.openxmlformats.org/drawingml/2006/main">
              <a:ext uri="{FF2B5EF4-FFF2-40B4-BE49-F238E27FC236}">
                <a16:creationId xmlns:a16="http://schemas.microsoft.com/office/drawing/2014/main" id="{DF2FBBE1-DC2D-4969-91E2-CE6521DF8153}"/>
              </a:ext>
            </a:extLst>
          </p:cNvPr>
          <p:cNvSpPr>
            <a:spLocks xmlns:a="http://schemas.openxmlformats.org/drawingml/2006/main" noGrp="1"/>
          </p:cNvSpPr>
          <p:nvPr/>
        </p:nvSpPr>
        <p:spPr>
          <a:xfrm xmlns:a="http://schemas.openxmlformats.org/drawingml/2006/main">
            <a:off x="10360343" y="43624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1" name="">
            <a:extLst xmlns:a="http://schemas.openxmlformats.org/drawingml/2006/main">
              <a:ext uri="{FF2B5EF4-FFF2-40B4-BE49-F238E27FC236}">
                <a16:creationId xmlns:a16="http://schemas.microsoft.com/office/drawing/2014/main" id="{6758999A-3758-4C8E-BEF8-E8DC5A9B1630}"/>
              </a:ext>
            </a:extLst>
          </p:cNvPr>
          <p:cNvSpPr>
            <a:spLocks xmlns:a="http://schemas.openxmlformats.org/drawingml/2006/main" noGrp="1"/>
          </p:cNvSpPr>
          <p:nvPr/>
        </p:nvSpPr>
        <p:spPr>
          <a:xfrm xmlns:a="http://schemas.openxmlformats.org/drawingml/2006/main">
            <a:off x="10503218" y="43624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2" name="">
            <a:extLst xmlns:a="http://schemas.openxmlformats.org/drawingml/2006/main">
              <a:ext uri="{FF2B5EF4-FFF2-40B4-BE49-F238E27FC236}">
                <a16:creationId xmlns:a16="http://schemas.microsoft.com/office/drawing/2014/main" id="{4556C56D-537C-4FF0-AED0-2B4D7197CB7E}"/>
              </a:ext>
            </a:extLst>
          </p:cNvPr>
          <p:cNvSpPr>
            <a:spLocks xmlns:a="http://schemas.openxmlformats.org/drawingml/2006/main" noGrp="1"/>
          </p:cNvSpPr>
          <p:nvPr/>
        </p:nvSpPr>
        <p:spPr>
          <a:xfrm xmlns:a="http://schemas.openxmlformats.org/drawingml/2006/main">
            <a:off x="10646093" y="4362450"/>
            <a:ext cx="5048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3" name="">
            <a:extLst xmlns:a="http://schemas.openxmlformats.org/drawingml/2006/main">
              <a:ext uri="{FF2B5EF4-FFF2-40B4-BE49-F238E27FC236}">
                <a16:creationId xmlns:a16="http://schemas.microsoft.com/office/drawing/2014/main" id="{B8E206B8-637E-4360-A400-E78D1D33B366}"/>
              </a:ext>
            </a:extLst>
          </p:cNvPr>
          <p:cNvSpPr>
            <a:spLocks xmlns:a="http://schemas.openxmlformats.org/drawingml/2006/main" noGrp="1"/>
          </p:cNvSpPr>
          <p:nvPr/>
        </p:nvSpPr>
        <p:spPr>
          <a:xfrm xmlns:a="http://schemas.openxmlformats.org/drawingml/2006/main">
            <a:off x="10217468" y="436245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4" name="">
            <a:extLst xmlns:a="http://schemas.openxmlformats.org/drawingml/2006/main">
              <a:ext uri="{FF2B5EF4-FFF2-40B4-BE49-F238E27FC236}">
                <a16:creationId xmlns:a16="http://schemas.microsoft.com/office/drawing/2014/main" id="{F098FE09-6B85-4E9D-9873-D621779703BA}"/>
              </a:ext>
            </a:extLst>
          </p:cNvPr>
          <p:cNvSpPr>
            <a:spLocks xmlns:a="http://schemas.openxmlformats.org/drawingml/2006/main" noGrp="1"/>
          </p:cNvSpPr>
          <p:nvPr/>
        </p:nvSpPr>
        <p:spPr>
          <a:xfrm xmlns:a="http://schemas.openxmlformats.org/drawingml/2006/main">
            <a:off x="10360343" y="44291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5" name="">
            <a:extLst xmlns:a="http://schemas.openxmlformats.org/drawingml/2006/main">
              <a:ext uri="{FF2B5EF4-FFF2-40B4-BE49-F238E27FC236}">
                <a16:creationId xmlns:a16="http://schemas.microsoft.com/office/drawing/2014/main" id="{1EB31990-2F7C-46C2-97F4-7199055F570B}"/>
              </a:ext>
            </a:extLst>
          </p:cNvPr>
          <p:cNvSpPr>
            <a:spLocks xmlns:a="http://schemas.openxmlformats.org/drawingml/2006/main" noGrp="1"/>
          </p:cNvSpPr>
          <p:nvPr/>
        </p:nvSpPr>
        <p:spPr>
          <a:xfrm xmlns:a="http://schemas.openxmlformats.org/drawingml/2006/main">
            <a:off x="9360218" y="4505325"/>
            <a:ext cx="3524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6" name="">
            <a:extLst xmlns:a="http://schemas.openxmlformats.org/drawingml/2006/main">
              <a:ext uri="{FF2B5EF4-FFF2-40B4-BE49-F238E27FC236}">
                <a16:creationId xmlns:a16="http://schemas.microsoft.com/office/drawing/2014/main" id="{E820FC93-865B-4C84-BC00-C532E82AE8C5}"/>
              </a:ext>
            </a:extLst>
          </p:cNvPr>
          <p:cNvSpPr>
            <a:spLocks xmlns:a="http://schemas.openxmlformats.org/drawingml/2006/main" noGrp="1"/>
          </p:cNvSpPr>
          <p:nvPr/>
        </p:nvSpPr>
        <p:spPr>
          <a:xfrm xmlns:a="http://schemas.openxmlformats.org/drawingml/2006/main">
            <a:off x="9788843" y="4505325"/>
            <a:ext cx="35242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7" name="">
            <a:extLst xmlns:a="http://schemas.openxmlformats.org/drawingml/2006/main">
              <a:ext uri="{FF2B5EF4-FFF2-40B4-BE49-F238E27FC236}">
                <a16:creationId xmlns:a16="http://schemas.microsoft.com/office/drawing/2014/main" id="{D04E705F-1ADC-42E5-8F16-77D27940B900}"/>
              </a:ext>
            </a:extLst>
          </p:cNvPr>
          <p:cNvSpPr>
            <a:spLocks xmlns:a="http://schemas.openxmlformats.org/drawingml/2006/main" noGrp="1"/>
          </p:cNvSpPr>
          <p:nvPr/>
        </p:nvSpPr>
        <p:spPr>
          <a:xfrm xmlns:a="http://schemas.openxmlformats.org/drawingml/2006/main">
            <a:off x="10217468" y="450532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8" name="">
            <a:extLst xmlns:a="http://schemas.openxmlformats.org/drawingml/2006/main">
              <a:ext uri="{FF2B5EF4-FFF2-40B4-BE49-F238E27FC236}">
                <a16:creationId xmlns:a16="http://schemas.microsoft.com/office/drawing/2014/main" id="{D45DDEB4-C47A-4027-BC73-2BF10F037BEB}"/>
              </a:ext>
            </a:extLst>
          </p:cNvPr>
          <p:cNvSpPr>
            <a:spLocks xmlns:a="http://schemas.openxmlformats.org/drawingml/2006/main" noGrp="1"/>
          </p:cNvSpPr>
          <p:nvPr/>
        </p:nvSpPr>
        <p:spPr>
          <a:xfrm xmlns:a="http://schemas.openxmlformats.org/drawingml/2006/main">
            <a:off x="10579418" y="45053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79" name="">
            <a:extLst xmlns:a="http://schemas.openxmlformats.org/drawingml/2006/main">
              <a:ext uri="{FF2B5EF4-FFF2-40B4-BE49-F238E27FC236}">
                <a16:creationId xmlns:a16="http://schemas.microsoft.com/office/drawing/2014/main" id="{E3CD000D-0DEF-47EE-B481-4379143EA3F1}"/>
              </a:ext>
            </a:extLst>
          </p:cNvPr>
          <p:cNvSpPr>
            <a:spLocks xmlns:a="http://schemas.openxmlformats.org/drawingml/2006/main" noGrp="1"/>
          </p:cNvSpPr>
          <p:nvPr/>
        </p:nvSpPr>
        <p:spPr>
          <a:xfrm xmlns:a="http://schemas.openxmlformats.org/drawingml/2006/main">
            <a:off x="10865168" y="45053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0" name="">
            <a:extLst xmlns:a="http://schemas.openxmlformats.org/drawingml/2006/main">
              <a:ext uri="{FF2B5EF4-FFF2-40B4-BE49-F238E27FC236}">
                <a16:creationId xmlns:a16="http://schemas.microsoft.com/office/drawing/2014/main" id="{BA6F6468-C5AE-4994-9C00-CEC93A34FF5F}"/>
              </a:ext>
            </a:extLst>
          </p:cNvPr>
          <p:cNvSpPr>
            <a:spLocks xmlns:a="http://schemas.openxmlformats.org/drawingml/2006/main" noGrp="1"/>
          </p:cNvSpPr>
          <p:nvPr/>
        </p:nvSpPr>
        <p:spPr>
          <a:xfrm xmlns:a="http://schemas.openxmlformats.org/drawingml/2006/main">
            <a:off x="9426893" y="45720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1" name="">
            <a:extLst xmlns:a="http://schemas.openxmlformats.org/drawingml/2006/main">
              <a:ext uri="{FF2B5EF4-FFF2-40B4-BE49-F238E27FC236}">
                <a16:creationId xmlns:a16="http://schemas.microsoft.com/office/drawing/2014/main" id="{1CA00B16-70CE-4A75-9541-A46DFE241898}"/>
              </a:ext>
            </a:extLst>
          </p:cNvPr>
          <p:cNvSpPr>
            <a:spLocks xmlns:a="http://schemas.openxmlformats.org/drawingml/2006/main" noGrp="1"/>
          </p:cNvSpPr>
          <p:nvPr/>
        </p:nvSpPr>
        <p:spPr>
          <a:xfrm xmlns:a="http://schemas.openxmlformats.org/drawingml/2006/main">
            <a:off x="9569768" y="45720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2" name="">
            <a:extLst xmlns:a="http://schemas.openxmlformats.org/drawingml/2006/main">
              <a:ext uri="{FF2B5EF4-FFF2-40B4-BE49-F238E27FC236}">
                <a16:creationId xmlns:a16="http://schemas.microsoft.com/office/drawing/2014/main" id="{60EDED1A-A78B-415A-B2E8-FFFDB64BCD87}"/>
              </a:ext>
            </a:extLst>
          </p:cNvPr>
          <p:cNvSpPr>
            <a:spLocks xmlns:a="http://schemas.openxmlformats.org/drawingml/2006/main" noGrp="1"/>
          </p:cNvSpPr>
          <p:nvPr/>
        </p:nvSpPr>
        <p:spPr>
          <a:xfrm xmlns:a="http://schemas.openxmlformats.org/drawingml/2006/main">
            <a:off x="9855518" y="4572000"/>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3" name="">
            <a:extLst xmlns:a="http://schemas.openxmlformats.org/drawingml/2006/main">
              <a:ext uri="{FF2B5EF4-FFF2-40B4-BE49-F238E27FC236}">
                <a16:creationId xmlns:a16="http://schemas.microsoft.com/office/drawing/2014/main" id="{41B57B20-37F6-4360-A220-26F9192A24ED}"/>
              </a:ext>
            </a:extLst>
          </p:cNvPr>
          <p:cNvSpPr>
            <a:spLocks xmlns:a="http://schemas.openxmlformats.org/drawingml/2006/main" noGrp="1"/>
          </p:cNvSpPr>
          <p:nvPr/>
        </p:nvSpPr>
        <p:spPr>
          <a:xfrm xmlns:a="http://schemas.openxmlformats.org/drawingml/2006/main">
            <a:off x="10141268" y="45720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4" name="">
            <a:extLst xmlns:a="http://schemas.openxmlformats.org/drawingml/2006/main">
              <a:ext uri="{FF2B5EF4-FFF2-40B4-BE49-F238E27FC236}">
                <a16:creationId xmlns:a16="http://schemas.microsoft.com/office/drawing/2014/main" id="{339C29C7-DDAE-475D-AE66-03B2F820A581}"/>
              </a:ext>
            </a:extLst>
          </p:cNvPr>
          <p:cNvSpPr>
            <a:spLocks xmlns:a="http://schemas.openxmlformats.org/drawingml/2006/main" noGrp="1"/>
          </p:cNvSpPr>
          <p:nvPr/>
        </p:nvSpPr>
        <p:spPr>
          <a:xfrm xmlns:a="http://schemas.openxmlformats.org/drawingml/2006/main">
            <a:off x="10293668" y="4572000"/>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5" name="">
            <a:extLst xmlns:a="http://schemas.openxmlformats.org/drawingml/2006/main">
              <a:ext uri="{FF2B5EF4-FFF2-40B4-BE49-F238E27FC236}">
                <a16:creationId xmlns:a16="http://schemas.microsoft.com/office/drawing/2014/main" id="{8C433174-2127-4CAB-9FF8-48AEDB1DADD2}"/>
              </a:ext>
            </a:extLst>
          </p:cNvPr>
          <p:cNvSpPr>
            <a:spLocks xmlns:a="http://schemas.openxmlformats.org/drawingml/2006/main" noGrp="1"/>
          </p:cNvSpPr>
          <p:nvPr/>
        </p:nvSpPr>
        <p:spPr>
          <a:xfrm xmlns:a="http://schemas.openxmlformats.org/drawingml/2006/main">
            <a:off x="10503218" y="457200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6" name="">
            <a:extLst xmlns:a="http://schemas.openxmlformats.org/drawingml/2006/main">
              <a:ext uri="{FF2B5EF4-FFF2-40B4-BE49-F238E27FC236}">
                <a16:creationId xmlns:a16="http://schemas.microsoft.com/office/drawing/2014/main" id="{E90B1FAB-DE01-4C1E-9162-7AE1A9A0309C}"/>
              </a:ext>
            </a:extLst>
          </p:cNvPr>
          <p:cNvSpPr>
            <a:spLocks xmlns:a="http://schemas.openxmlformats.org/drawingml/2006/main" noGrp="1"/>
          </p:cNvSpPr>
          <p:nvPr/>
        </p:nvSpPr>
        <p:spPr>
          <a:xfrm xmlns:a="http://schemas.openxmlformats.org/drawingml/2006/main">
            <a:off x="10722293" y="450532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7" name="">
            <a:extLst xmlns:a="http://schemas.openxmlformats.org/drawingml/2006/main">
              <a:ext uri="{FF2B5EF4-FFF2-40B4-BE49-F238E27FC236}">
                <a16:creationId xmlns:a16="http://schemas.microsoft.com/office/drawing/2014/main" id="{852759FF-F71B-4331-B10D-92A9FD0F2EF8}"/>
              </a:ext>
            </a:extLst>
          </p:cNvPr>
          <p:cNvSpPr>
            <a:spLocks xmlns:a="http://schemas.openxmlformats.org/drawingml/2006/main" noGrp="1"/>
          </p:cNvSpPr>
          <p:nvPr/>
        </p:nvSpPr>
        <p:spPr>
          <a:xfrm xmlns:a="http://schemas.openxmlformats.org/drawingml/2006/main">
            <a:off x="11008043" y="450532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8" name="">
            <a:extLst xmlns:a="http://schemas.openxmlformats.org/drawingml/2006/main">
              <a:ext uri="{FF2B5EF4-FFF2-40B4-BE49-F238E27FC236}">
                <a16:creationId xmlns:a16="http://schemas.microsoft.com/office/drawing/2014/main" id="{32B6D415-E383-43DE-9D6C-3939AB3660AE}"/>
              </a:ext>
            </a:extLst>
          </p:cNvPr>
          <p:cNvSpPr>
            <a:spLocks xmlns:a="http://schemas.openxmlformats.org/drawingml/2006/main" noGrp="1"/>
          </p:cNvSpPr>
          <p:nvPr/>
        </p:nvSpPr>
        <p:spPr>
          <a:xfrm xmlns:a="http://schemas.openxmlformats.org/drawingml/2006/main">
            <a:off x="9426893" y="4648200"/>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89" name="">
            <a:extLst xmlns:a="http://schemas.openxmlformats.org/drawingml/2006/main">
              <a:ext uri="{FF2B5EF4-FFF2-40B4-BE49-F238E27FC236}">
                <a16:creationId xmlns:a16="http://schemas.microsoft.com/office/drawing/2014/main" id="{CA8731B5-E95A-4E89-87A6-A73F35D0303F}"/>
              </a:ext>
            </a:extLst>
          </p:cNvPr>
          <p:cNvSpPr>
            <a:spLocks xmlns:a="http://schemas.openxmlformats.org/drawingml/2006/main" noGrp="1"/>
          </p:cNvSpPr>
          <p:nvPr/>
        </p:nvSpPr>
        <p:spPr>
          <a:xfrm xmlns:a="http://schemas.openxmlformats.org/drawingml/2006/main">
            <a:off x="9788843" y="46482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0" name="">
            <a:extLst xmlns:a="http://schemas.openxmlformats.org/drawingml/2006/main">
              <a:ext uri="{FF2B5EF4-FFF2-40B4-BE49-F238E27FC236}">
                <a16:creationId xmlns:a16="http://schemas.microsoft.com/office/drawing/2014/main" id="{6B24F71E-BDAE-4A93-A08E-9EDBC8CA24A8}"/>
              </a:ext>
            </a:extLst>
          </p:cNvPr>
          <p:cNvSpPr>
            <a:spLocks xmlns:a="http://schemas.openxmlformats.org/drawingml/2006/main" noGrp="1"/>
          </p:cNvSpPr>
          <p:nvPr/>
        </p:nvSpPr>
        <p:spPr>
          <a:xfrm xmlns:a="http://schemas.openxmlformats.org/drawingml/2006/main">
            <a:off x="9998393" y="46482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1" name="">
            <a:extLst xmlns:a="http://schemas.openxmlformats.org/drawingml/2006/main">
              <a:ext uri="{FF2B5EF4-FFF2-40B4-BE49-F238E27FC236}">
                <a16:creationId xmlns:a16="http://schemas.microsoft.com/office/drawing/2014/main" id="{CDA96B8A-DAA7-46B2-8846-E269643128AE}"/>
              </a:ext>
            </a:extLst>
          </p:cNvPr>
          <p:cNvSpPr>
            <a:spLocks xmlns:a="http://schemas.openxmlformats.org/drawingml/2006/main" noGrp="1"/>
          </p:cNvSpPr>
          <p:nvPr/>
        </p:nvSpPr>
        <p:spPr>
          <a:xfrm xmlns:a="http://schemas.openxmlformats.org/drawingml/2006/main">
            <a:off x="10217468" y="46482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2" name="">
            <a:extLst xmlns:a="http://schemas.openxmlformats.org/drawingml/2006/main">
              <a:ext uri="{FF2B5EF4-FFF2-40B4-BE49-F238E27FC236}">
                <a16:creationId xmlns:a16="http://schemas.microsoft.com/office/drawing/2014/main" id="{58291475-9C1B-456B-948C-B9A40E0BDC32}"/>
              </a:ext>
            </a:extLst>
          </p:cNvPr>
          <p:cNvSpPr>
            <a:spLocks xmlns:a="http://schemas.openxmlformats.org/drawingml/2006/main" noGrp="1"/>
          </p:cNvSpPr>
          <p:nvPr/>
        </p:nvSpPr>
        <p:spPr>
          <a:xfrm xmlns:a="http://schemas.openxmlformats.org/drawingml/2006/main">
            <a:off x="10436543" y="4648200"/>
            <a:ext cx="4953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3" name="">
            <a:extLst xmlns:a="http://schemas.openxmlformats.org/drawingml/2006/main">
              <a:ext uri="{FF2B5EF4-FFF2-40B4-BE49-F238E27FC236}">
                <a16:creationId xmlns:a16="http://schemas.microsoft.com/office/drawing/2014/main" id="{2425EED4-A2C4-4E94-86A0-E85F3B8EFCE0}"/>
              </a:ext>
            </a:extLst>
          </p:cNvPr>
          <p:cNvSpPr>
            <a:spLocks xmlns:a="http://schemas.openxmlformats.org/drawingml/2006/main" noGrp="1"/>
          </p:cNvSpPr>
          <p:nvPr/>
        </p:nvSpPr>
        <p:spPr>
          <a:xfrm xmlns:a="http://schemas.openxmlformats.org/drawingml/2006/main">
            <a:off x="11008043" y="46482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4" name="">
            <a:extLst xmlns:a="http://schemas.openxmlformats.org/drawingml/2006/main">
              <a:ext uri="{FF2B5EF4-FFF2-40B4-BE49-F238E27FC236}">
                <a16:creationId xmlns:a16="http://schemas.microsoft.com/office/drawing/2014/main" id="{BA13117E-5803-47B7-B991-546CC154A073}"/>
              </a:ext>
            </a:extLst>
          </p:cNvPr>
          <p:cNvSpPr>
            <a:spLocks xmlns:a="http://schemas.openxmlformats.org/drawingml/2006/main" noGrp="1"/>
          </p:cNvSpPr>
          <p:nvPr/>
        </p:nvSpPr>
        <p:spPr>
          <a:xfrm xmlns:a="http://schemas.openxmlformats.org/drawingml/2006/main">
            <a:off x="9426893"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5" name="">
            <a:extLst xmlns:a="http://schemas.openxmlformats.org/drawingml/2006/main">
              <a:ext uri="{FF2B5EF4-FFF2-40B4-BE49-F238E27FC236}">
                <a16:creationId xmlns:a16="http://schemas.microsoft.com/office/drawing/2014/main" id="{5D379494-C28E-4C4E-9CF5-593945C7F6DC}"/>
              </a:ext>
            </a:extLst>
          </p:cNvPr>
          <p:cNvSpPr>
            <a:spLocks xmlns:a="http://schemas.openxmlformats.org/drawingml/2006/main" noGrp="1"/>
          </p:cNvSpPr>
          <p:nvPr/>
        </p:nvSpPr>
        <p:spPr>
          <a:xfrm xmlns:a="http://schemas.openxmlformats.org/drawingml/2006/main">
            <a:off x="9569768"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6" name="">
            <a:extLst xmlns:a="http://schemas.openxmlformats.org/drawingml/2006/main">
              <a:ext uri="{FF2B5EF4-FFF2-40B4-BE49-F238E27FC236}">
                <a16:creationId xmlns:a16="http://schemas.microsoft.com/office/drawing/2014/main" id="{22C70D99-7C60-4A57-88B4-A25F2DF4FC5D}"/>
              </a:ext>
            </a:extLst>
          </p:cNvPr>
          <p:cNvSpPr>
            <a:spLocks xmlns:a="http://schemas.openxmlformats.org/drawingml/2006/main" noGrp="1"/>
          </p:cNvSpPr>
          <p:nvPr/>
        </p:nvSpPr>
        <p:spPr>
          <a:xfrm xmlns:a="http://schemas.openxmlformats.org/drawingml/2006/main">
            <a:off x="9998393" y="47148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7" name="">
            <a:extLst xmlns:a="http://schemas.openxmlformats.org/drawingml/2006/main">
              <a:ext uri="{FF2B5EF4-FFF2-40B4-BE49-F238E27FC236}">
                <a16:creationId xmlns:a16="http://schemas.microsoft.com/office/drawing/2014/main" id="{6DBAB9AD-8A5E-470B-821A-57AC58FA7A15}"/>
              </a:ext>
            </a:extLst>
          </p:cNvPr>
          <p:cNvSpPr>
            <a:spLocks xmlns:a="http://schemas.openxmlformats.org/drawingml/2006/main" noGrp="1"/>
          </p:cNvSpPr>
          <p:nvPr/>
        </p:nvSpPr>
        <p:spPr>
          <a:xfrm xmlns:a="http://schemas.openxmlformats.org/drawingml/2006/main">
            <a:off x="10360343" y="4714875"/>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8" name="">
            <a:extLst xmlns:a="http://schemas.openxmlformats.org/drawingml/2006/main">
              <a:ext uri="{FF2B5EF4-FFF2-40B4-BE49-F238E27FC236}">
                <a16:creationId xmlns:a16="http://schemas.microsoft.com/office/drawing/2014/main" id="{0A66B842-4587-495C-9E0C-E8C8B5706613}"/>
              </a:ext>
            </a:extLst>
          </p:cNvPr>
          <p:cNvSpPr>
            <a:spLocks xmlns:a="http://schemas.openxmlformats.org/drawingml/2006/main" noGrp="1"/>
          </p:cNvSpPr>
          <p:nvPr/>
        </p:nvSpPr>
        <p:spPr>
          <a:xfrm xmlns:a="http://schemas.openxmlformats.org/drawingml/2006/main">
            <a:off x="10722293" y="4714875"/>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199" name="">
            <a:extLst xmlns:a="http://schemas.openxmlformats.org/drawingml/2006/main">
              <a:ext uri="{FF2B5EF4-FFF2-40B4-BE49-F238E27FC236}">
                <a16:creationId xmlns:a16="http://schemas.microsoft.com/office/drawing/2014/main" id="{8E672F6F-C2DA-49CE-9673-C94795B43A45}"/>
              </a:ext>
            </a:extLst>
          </p:cNvPr>
          <p:cNvSpPr>
            <a:spLocks xmlns:a="http://schemas.openxmlformats.org/drawingml/2006/main" noGrp="1"/>
          </p:cNvSpPr>
          <p:nvPr/>
        </p:nvSpPr>
        <p:spPr>
          <a:xfrm xmlns:a="http://schemas.openxmlformats.org/drawingml/2006/main">
            <a:off x="11074718" y="47148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0" name="">
            <a:extLst xmlns:a="http://schemas.openxmlformats.org/drawingml/2006/main">
              <a:ext uri="{FF2B5EF4-FFF2-40B4-BE49-F238E27FC236}">
                <a16:creationId xmlns:a16="http://schemas.microsoft.com/office/drawing/2014/main" id="{F1AEAE04-7690-4FB5-AC74-00EA3292A16D}"/>
              </a:ext>
            </a:extLst>
          </p:cNvPr>
          <p:cNvSpPr>
            <a:spLocks xmlns:a="http://schemas.openxmlformats.org/drawingml/2006/main" noGrp="1"/>
          </p:cNvSpPr>
          <p:nvPr/>
        </p:nvSpPr>
        <p:spPr>
          <a:xfrm xmlns:a="http://schemas.openxmlformats.org/drawingml/2006/main">
            <a:off x="9569768" y="4791075"/>
            <a:ext cx="3619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1" name="">
            <a:extLst xmlns:a="http://schemas.openxmlformats.org/drawingml/2006/main">
              <a:ext uri="{FF2B5EF4-FFF2-40B4-BE49-F238E27FC236}">
                <a16:creationId xmlns:a16="http://schemas.microsoft.com/office/drawing/2014/main" id="{AEB2E769-9A2B-4566-9F29-00AF788D2C93}"/>
              </a:ext>
            </a:extLst>
          </p:cNvPr>
          <p:cNvSpPr>
            <a:spLocks xmlns:a="http://schemas.openxmlformats.org/drawingml/2006/main" noGrp="1"/>
          </p:cNvSpPr>
          <p:nvPr/>
        </p:nvSpPr>
        <p:spPr>
          <a:xfrm xmlns:a="http://schemas.openxmlformats.org/drawingml/2006/main">
            <a:off x="9998393" y="479107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2" name="">
            <a:extLst xmlns:a="http://schemas.openxmlformats.org/drawingml/2006/main">
              <a:ext uri="{FF2B5EF4-FFF2-40B4-BE49-F238E27FC236}">
                <a16:creationId xmlns:a16="http://schemas.microsoft.com/office/drawing/2014/main" id="{D5FFD77A-FE63-4FB0-8503-2A3D8A86BEA5}"/>
              </a:ext>
            </a:extLst>
          </p:cNvPr>
          <p:cNvSpPr>
            <a:spLocks xmlns:a="http://schemas.openxmlformats.org/drawingml/2006/main" noGrp="1"/>
          </p:cNvSpPr>
          <p:nvPr/>
        </p:nvSpPr>
        <p:spPr>
          <a:xfrm xmlns:a="http://schemas.openxmlformats.org/drawingml/2006/main">
            <a:off x="10579418" y="4791075"/>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3" name="">
            <a:extLst xmlns:a="http://schemas.openxmlformats.org/drawingml/2006/main">
              <a:ext uri="{FF2B5EF4-FFF2-40B4-BE49-F238E27FC236}">
                <a16:creationId xmlns:a16="http://schemas.microsoft.com/office/drawing/2014/main" id="{C854B15B-411A-460A-9FD2-71953C42E643}"/>
              </a:ext>
            </a:extLst>
          </p:cNvPr>
          <p:cNvSpPr>
            <a:spLocks xmlns:a="http://schemas.openxmlformats.org/drawingml/2006/main" noGrp="1"/>
          </p:cNvSpPr>
          <p:nvPr/>
        </p:nvSpPr>
        <p:spPr>
          <a:xfrm xmlns:a="http://schemas.openxmlformats.org/drawingml/2006/main">
            <a:off x="10931843" y="4791075"/>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4" name="">
            <a:extLst xmlns:a="http://schemas.openxmlformats.org/drawingml/2006/main">
              <a:ext uri="{FF2B5EF4-FFF2-40B4-BE49-F238E27FC236}">
                <a16:creationId xmlns:a16="http://schemas.microsoft.com/office/drawing/2014/main" id="{04F25ABA-2944-4E04-9F28-3B576760373F}"/>
              </a:ext>
            </a:extLst>
          </p:cNvPr>
          <p:cNvSpPr>
            <a:spLocks xmlns:a="http://schemas.openxmlformats.org/drawingml/2006/main" noGrp="1"/>
          </p:cNvSpPr>
          <p:nvPr/>
        </p:nvSpPr>
        <p:spPr>
          <a:xfrm xmlns:a="http://schemas.openxmlformats.org/drawingml/2006/main">
            <a:off x="9503093"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5" name="">
            <a:extLst xmlns:a="http://schemas.openxmlformats.org/drawingml/2006/main">
              <a:ext uri="{FF2B5EF4-FFF2-40B4-BE49-F238E27FC236}">
                <a16:creationId xmlns:a16="http://schemas.microsoft.com/office/drawing/2014/main" id="{94203318-6A24-4A63-B3EB-346F4203CE06}"/>
              </a:ext>
            </a:extLst>
          </p:cNvPr>
          <p:cNvSpPr>
            <a:spLocks xmlns:a="http://schemas.openxmlformats.org/drawingml/2006/main" noGrp="1"/>
          </p:cNvSpPr>
          <p:nvPr/>
        </p:nvSpPr>
        <p:spPr>
          <a:xfrm xmlns:a="http://schemas.openxmlformats.org/drawingml/2006/main">
            <a:off x="9712643" y="48672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6" name="">
            <a:extLst xmlns:a="http://schemas.openxmlformats.org/drawingml/2006/main">
              <a:ext uri="{FF2B5EF4-FFF2-40B4-BE49-F238E27FC236}">
                <a16:creationId xmlns:a16="http://schemas.microsoft.com/office/drawing/2014/main" id="{5F00DE6C-2454-437C-8949-9DA940035D85}"/>
              </a:ext>
            </a:extLst>
          </p:cNvPr>
          <p:cNvSpPr>
            <a:spLocks xmlns:a="http://schemas.openxmlformats.org/drawingml/2006/main" noGrp="1"/>
          </p:cNvSpPr>
          <p:nvPr/>
        </p:nvSpPr>
        <p:spPr>
          <a:xfrm xmlns:a="http://schemas.openxmlformats.org/drawingml/2006/main">
            <a:off x="9855518" y="48672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7" name="">
            <a:extLst xmlns:a="http://schemas.openxmlformats.org/drawingml/2006/main">
              <a:ext uri="{FF2B5EF4-FFF2-40B4-BE49-F238E27FC236}">
                <a16:creationId xmlns:a16="http://schemas.microsoft.com/office/drawing/2014/main" id="{4FAE5751-5188-4BAA-9EBE-1D2948253EA9}"/>
              </a:ext>
            </a:extLst>
          </p:cNvPr>
          <p:cNvSpPr>
            <a:spLocks xmlns:a="http://schemas.openxmlformats.org/drawingml/2006/main" noGrp="1"/>
          </p:cNvSpPr>
          <p:nvPr/>
        </p:nvSpPr>
        <p:spPr>
          <a:xfrm xmlns:a="http://schemas.openxmlformats.org/drawingml/2006/main">
            <a:off x="10074593"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8" name="">
            <a:extLst xmlns:a="http://schemas.openxmlformats.org/drawingml/2006/main">
              <a:ext uri="{FF2B5EF4-FFF2-40B4-BE49-F238E27FC236}">
                <a16:creationId xmlns:a16="http://schemas.microsoft.com/office/drawing/2014/main" id="{A44D81F9-676C-4039-9CEA-7D95BB657561}"/>
              </a:ext>
            </a:extLst>
          </p:cNvPr>
          <p:cNvSpPr>
            <a:spLocks xmlns:a="http://schemas.openxmlformats.org/drawingml/2006/main" noGrp="1"/>
          </p:cNvSpPr>
          <p:nvPr/>
        </p:nvSpPr>
        <p:spPr>
          <a:xfrm xmlns:a="http://schemas.openxmlformats.org/drawingml/2006/main">
            <a:off x="10293668" y="479107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09" name="">
            <a:extLst xmlns:a="http://schemas.openxmlformats.org/drawingml/2006/main">
              <a:ext uri="{FF2B5EF4-FFF2-40B4-BE49-F238E27FC236}">
                <a16:creationId xmlns:a16="http://schemas.microsoft.com/office/drawing/2014/main" id="{FCF14105-3FF3-41EE-B4D1-03B8BB0537FA}"/>
              </a:ext>
            </a:extLst>
          </p:cNvPr>
          <p:cNvSpPr>
            <a:spLocks xmlns:a="http://schemas.openxmlformats.org/drawingml/2006/main" noGrp="1"/>
          </p:cNvSpPr>
          <p:nvPr/>
        </p:nvSpPr>
        <p:spPr>
          <a:xfrm xmlns:a="http://schemas.openxmlformats.org/drawingml/2006/main">
            <a:off x="10503218" y="486727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0" name="">
            <a:extLst xmlns:a="http://schemas.openxmlformats.org/drawingml/2006/main">
              <a:ext uri="{FF2B5EF4-FFF2-40B4-BE49-F238E27FC236}">
                <a16:creationId xmlns:a16="http://schemas.microsoft.com/office/drawing/2014/main" id="{A19466D1-3375-4F02-89E4-92CBC9BDFBE5}"/>
              </a:ext>
            </a:extLst>
          </p:cNvPr>
          <p:cNvSpPr>
            <a:spLocks xmlns:a="http://schemas.openxmlformats.org/drawingml/2006/main" noGrp="1"/>
          </p:cNvSpPr>
          <p:nvPr/>
        </p:nvSpPr>
        <p:spPr>
          <a:xfrm xmlns:a="http://schemas.openxmlformats.org/drawingml/2006/main">
            <a:off x="10722293"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1" name="">
            <a:extLst xmlns:a="http://schemas.openxmlformats.org/drawingml/2006/main">
              <a:ext uri="{FF2B5EF4-FFF2-40B4-BE49-F238E27FC236}">
                <a16:creationId xmlns:a16="http://schemas.microsoft.com/office/drawing/2014/main" id="{9D936062-C848-4ACB-B5BE-722C16B17F55}"/>
              </a:ext>
            </a:extLst>
          </p:cNvPr>
          <p:cNvSpPr>
            <a:spLocks xmlns:a="http://schemas.openxmlformats.org/drawingml/2006/main" noGrp="1"/>
          </p:cNvSpPr>
          <p:nvPr/>
        </p:nvSpPr>
        <p:spPr>
          <a:xfrm xmlns:a="http://schemas.openxmlformats.org/drawingml/2006/main">
            <a:off x="10865168"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2" name="">
            <a:extLst xmlns:a="http://schemas.openxmlformats.org/drawingml/2006/main">
              <a:ext uri="{FF2B5EF4-FFF2-40B4-BE49-F238E27FC236}">
                <a16:creationId xmlns:a16="http://schemas.microsoft.com/office/drawing/2014/main" id="{99AD4445-0C57-4E16-ABAD-1470C0A9D74D}"/>
              </a:ext>
            </a:extLst>
          </p:cNvPr>
          <p:cNvSpPr>
            <a:spLocks xmlns:a="http://schemas.openxmlformats.org/drawingml/2006/main" noGrp="1"/>
          </p:cNvSpPr>
          <p:nvPr/>
        </p:nvSpPr>
        <p:spPr>
          <a:xfrm xmlns:a="http://schemas.openxmlformats.org/drawingml/2006/main">
            <a:off x="11008043" y="48672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3" name="">
            <a:extLst xmlns:a="http://schemas.openxmlformats.org/drawingml/2006/main">
              <a:ext uri="{FF2B5EF4-FFF2-40B4-BE49-F238E27FC236}">
                <a16:creationId xmlns:a16="http://schemas.microsoft.com/office/drawing/2014/main" id="{00CB0B73-79C8-4B04-82D6-82DBCAFF1F64}"/>
              </a:ext>
            </a:extLst>
          </p:cNvPr>
          <p:cNvSpPr>
            <a:spLocks xmlns:a="http://schemas.openxmlformats.org/drawingml/2006/main" noGrp="1"/>
          </p:cNvSpPr>
          <p:nvPr/>
        </p:nvSpPr>
        <p:spPr>
          <a:xfrm xmlns:a="http://schemas.openxmlformats.org/drawingml/2006/main">
            <a:off x="9569768"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4" name="">
            <a:extLst xmlns:a="http://schemas.openxmlformats.org/drawingml/2006/main">
              <a:ext uri="{FF2B5EF4-FFF2-40B4-BE49-F238E27FC236}">
                <a16:creationId xmlns:a16="http://schemas.microsoft.com/office/drawing/2014/main" id="{9CE9B4CE-12EE-4995-8865-AFADB5F3E85D}"/>
              </a:ext>
            </a:extLst>
          </p:cNvPr>
          <p:cNvSpPr>
            <a:spLocks xmlns:a="http://schemas.openxmlformats.org/drawingml/2006/main" noGrp="1"/>
          </p:cNvSpPr>
          <p:nvPr/>
        </p:nvSpPr>
        <p:spPr>
          <a:xfrm xmlns:a="http://schemas.openxmlformats.org/drawingml/2006/main">
            <a:off x="978884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5" name="">
            <a:extLst xmlns:a="http://schemas.openxmlformats.org/drawingml/2006/main">
              <a:ext uri="{FF2B5EF4-FFF2-40B4-BE49-F238E27FC236}">
                <a16:creationId xmlns:a16="http://schemas.microsoft.com/office/drawing/2014/main" id="{2731754D-E3ED-456A-9A27-D94E318AA6C6}"/>
              </a:ext>
            </a:extLst>
          </p:cNvPr>
          <p:cNvSpPr>
            <a:spLocks xmlns:a="http://schemas.openxmlformats.org/drawingml/2006/main" noGrp="1"/>
          </p:cNvSpPr>
          <p:nvPr/>
        </p:nvSpPr>
        <p:spPr>
          <a:xfrm xmlns:a="http://schemas.openxmlformats.org/drawingml/2006/main">
            <a:off x="999839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6" name="">
            <a:extLst xmlns:a="http://schemas.openxmlformats.org/drawingml/2006/main">
              <a:ext uri="{FF2B5EF4-FFF2-40B4-BE49-F238E27FC236}">
                <a16:creationId xmlns:a16="http://schemas.microsoft.com/office/drawing/2014/main" id="{DDB48F4C-9FE5-461A-B427-4987C29E87E2}"/>
              </a:ext>
            </a:extLst>
          </p:cNvPr>
          <p:cNvSpPr>
            <a:spLocks xmlns:a="http://schemas.openxmlformats.org/drawingml/2006/main" noGrp="1"/>
          </p:cNvSpPr>
          <p:nvPr/>
        </p:nvSpPr>
        <p:spPr>
          <a:xfrm xmlns:a="http://schemas.openxmlformats.org/drawingml/2006/main">
            <a:off x="10293668" y="4933950"/>
            <a:ext cx="6381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7" name="">
            <a:extLst xmlns:a="http://schemas.openxmlformats.org/drawingml/2006/main">
              <a:ext uri="{FF2B5EF4-FFF2-40B4-BE49-F238E27FC236}">
                <a16:creationId xmlns:a16="http://schemas.microsoft.com/office/drawing/2014/main" id="{CCFF7AB7-7A4B-45D2-BCD2-DC8015C6FA9E}"/>
              </a:ext>
            </a:extLst>
          </p:cNvPr>
          <p:cNvSpPr>
            <a:spLocks xmlns:a="http://schemas.openxmlformats.org/drawingml/2006/main" noGrp="1"/>
          </p:cNvSpPr>
          <p:nvPr/>
        </p:nvSpPr>
        <p:spPr>
          <a:xfrm xmlns:a="http://schemas.openxmlformats.org/drawingml/2006/main">
            <a:off x="11008043" y="49339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8" name="">
            <a:extLst xmlns:a="http://schemas.openxmlformats.org/drawingml/2006/main">
              <a:ext uri="{FF2B5EF4-FFF2-40B4-BE49-F238E27FC236}">
                <a16:creationId xmlns:a16="http://schemas.microsoft.com/office/drawing/2014/main" id="{CC724873-3C01-442D-A1BA-5AFCB5B5EA4E}"/>
              </a:ext>
            </a:extLst>
          </p:cNvPr>
          <p:cNvSpPr>
            <a:spLocks xmlns:a="http://schemas.openxmlformats.org/drawingml/2006/main" noGrp="1"/>
          </p:cNvSpPr>
          <p:nvPr/>
        </p:nvSpPr>
        <p:spPr>
          <a:xfrm xmlns:a="http://schemas.openxmlformats.org/drawingml/2006/main">
            <a:off x="9645968"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19" name="">
            <a:extLst xmlns:a="http://schemas.openxmlformats.org/drawingml/2006/main">
              <a:ext uri="{FF2B5EF4-FFF2-40B4-BE49-F238E27FC236}">
                <a16:creationId xmlns:a16="http://schemas.microsoft.com/office/drawing/2014/main" id="{10DC51C9-49F1-41F1-A8A9-9335865CF6C2}"/>
              </a:ext>
            </a:extLst>
          </p:cNvPr>
          <p:cNvSpPr>
            <a:spLocks xmlns:a="http://schemas.openxmlformats.org/drawingml/2006/main" noGrp="1"/>
          </p:cNvSpPr>
          <p:nvPr/>
        </p:nvSpPr>
        <p:spPr>
          <a:xfrm xmlns:a="http://schemas.openxmlformats.org/drawingml/2006/main">
            <a:off x="9998393" y="5010150"/>
            <a:ext cx="2952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0" name="">
            <a:extLst xmlns:a="http://schemas.openxmlformats.org/drawingml/2006/main">
              <a:ext uri="{FF2B5EF4-FFF2-40B4-BE49-F238E27FC236}">
                <a16:creationId xmlns:a16="http://schemas.microsoft.com/office/drawing/2014/main" id="{362B6714-4601-423F-9448-D97C2231C7FD}"/>
              </a:ext>
            </a:extLst>
          </p:cNvPr>
          <p:cNvSpPr>
            <a:spLocks xmlns:a="http://schemas.openxmlformats.org/drawingml/2006/main" noGrp="1"/>
          </p:cNvSpPr>
          <p:nvPr/>
        </p:nvSpPr>
        <p:spPr>
          <a:xfrm xmlns:a="http://schemas.openxmlformats.org/drawingml/2006/main">
            <a:off x="10503218"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1" name="">
            <a:extLst xmlns:a="http://schemas.openxmlformats.org/drawingml/2006/main">
              <a:ext uri="{FF2B5EF4-FFF2-40B4-BE49-F238E27FC236}">
                <a16:creationId xmlns:a16="http://schemas.microsoft.com/office/drawing/2014/main" id="{0C1CECE8-9535-4C7F-8550-34636F92E82A}"/>
              </a:ext>
            </a:extLst>
          </p:cNvPr>
          <p:cNvSpPr>
            <a:spLocks xmlns:a="http://schemas.openxmlformats.org/drawingml/2006/main" noGrp="1"/>
          </p:cNvSpPr>
          <p:nvPr/>
        </p:nvSpPr>
        <p:spPr>
          <a:xfrm xmlns:a="http://schemas.openxmlformats.org/drawingml/2006/main">
            <a:off x="10722293" y="501015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2" name="">
            <a:extLst xmlns:a="http://schemas.openxmlformats.org/drawingml/2006/main">
              <a:ext uri="{FF2B5EF4-FFF2-40B4-BE49-F238E27FC236}">
                <a16:creationId xmlns:a16="http://schemas.microsoft.com/office/drawing/2014/main" id="{278E8218-5398-4A38-A8E0-C83B1C20846F}"/>
              </a:ext>
            </a:extLst>
          </p:cNvPr>
          <p:cNvSpPr>
            <a:spLocks xmlns:a="http://schemas.openxmlformats.org/drawingml/2006/main" noGrp="1"/>
          </p:cNvSpPr>
          <p:nvPr/>
        </p:nvSpPr>
        <p:spPr>
          <a:xfrm xmlns:a="http://schemas.openxmlformats.org/drawingml/2006/main">
            <a:off x="11074718" y="501015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3" name="">
            <a:extLst xmlns:a="http://schemas.openxmlformats.org/drawingml/2006/main">
              <a:ext uri="{FF2B5EF4-FFF2-40B4-BE49-F238E27FC236}">
                <a16:creationId xmlns:a16="http://schemas.microsoft.com/office/drawing/2014/main" id="{08BE52CD-25BD-4581-8E06-1C5DAC0211C8}"/>
              </a:ext>
            </a:extLst>
          </p:cNvPr>
          <p:cNvSpPr>
            <a:spLocks xmlns:a="http://schemas.openxmlformats.org/drawingml/2006/main" noGrp="1"/>
          </p:cNvSpPr>
          <p:nvPr/>
        </p:nvSpPr>
        <p:spPr>
          <a:xfrm xmlns:a="http://schemas.openxmlformats.org/drawingml/2006/main">
            <a:off x="9360218" y="4867275"/>
            <a:ext cx="66675" cy="28575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4" name="">
            <a:extLst xmlns:a="http://schemas.openxmlformats.org/drawingml/2006/main">
              <a:ext uri="{FF2B5EF4-FFF2-40B4-BE49-F238E27FC236}">
                <a16:creationId xmlns:a16="http://schemas.microsoft.com/office/drawing/2014/main" id="{12207FE1-6DEE-4B0F-9F0B-0678E8ECD429}"/>
              </a:ext>
            </a:extLst>
          </p:cNvPr>
          <p:cNvSpPr>
            <a:spLocks xmlns:a="http://schemas.openxmlformats.org/drawingml/2006/main" noGrp="1"/>
          </p:cNvSpPr>
          <p:nvPr/>
        </p:nvSpPr>
        <p:spPr>
          <a:xfrm xmlns:a="http://schemas.openxmlformats.org/drawingml/2006/main">
            <a:off x="9503093" y="5076825"/>
            <a:ext cx="42862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5" name="">
            <a:extLst xmlns:a="http://schemas.openxmlformats.org/drawingml/2006/main">
              <a:ext uri="{FF2B5EF4-FFF2-40B4-BE49-F238E27FC236}">
                <a16:creationId xmlns:a16="http://schemas.microsoft.com/office/drawing/2014/main" id="{B53F7071-EF18-4C93-8812-2C0EEADEFBF4}"/>
              </a:ext>
            </a:extLst>
          </p:cNvPr>
          <p:cNvSpPr>
            <a:spLocks xmlns:a="http://schemas.openxmlformats.org/drawingml/2006/main" noGrp="1"/>
          </p:cNvSpPr>
          <p:nvPr/>
        </p:nvSpPr>
        <p:spPr>
          <a:xfrm xmlns:a="http://schemas.openxmlformats.org/drawingml/2006/main">
            <a:off x="9998393" y="50768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6" name="">
            <a:extLst xmlns:a="http://schemas.openxmlformats.org/drawingml/2006/main">
              <a:ext uri="{FF2B5EF4-FFF2-40B4-BE49-F238E27FC236}">
                <a16:creationId xmlns:a16="http://schemas.microsoft.com/office/drawing/2014/main" id="{06AC42D7-F0E0-4846-AD5A-1067626A503D}"/>
              </a:ext>
            </a:extLst>
          </p:cNvPr>
          <p:cNvSpPr>
            <a:spLocks xmlns:a="http://schemas.openxmlformats.org/drawingml/2006/main" noGrp="1"/>
          </p:cNvSpPr>
          <p:nvPr/>
        </p:nvSpPr>
        <p:spPr>
          <a:xfrm xmlns:a="http://schemas.openxmlformats.org/drawingml/2006/main">
            <a:off x="10293668" y="507682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7" name="">
            <a:extLst xmlns:a="http://schemas.openxmlformats.org/drawingml/2006/main">
              <a:ext uri="{FF2B5EF4-FFF2-40B4-BE49-F238E27FC236}">
                <a16:creationId xmlns:a16="http://schemas.microsoft.com/office/drawing/2014/main" id="{8C0D82D6-CBF8-4E34-A252-499AABD03D53}"/>
              </a:ext>
            </a:extLst>
          </p:cNvPr>
          <p:cNvSpPr>
            <a:spLocks xmlns:a="http://schemas.openxmlformats.org/drawingml/2006/main" noGrp="1"/>
          </p:cNvSpPr>
          <p:nvPr/>
        </p:nvSpPr>
        <p:spPr>
          <a:xfrm xmlns:a="http://schemas.openxmlformats.org/drawingml/2006/main">
            <a:off x="10503218" y="5076825"/>
            <a:ext cx="3619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8" name="">
            <a:extLst xmlns:a="http://schemas.openxmlformats.org/drawingml/2006/main">
              <a:ext uri="{FF2B5EF4-FFF2-40B4-BE49-F238E27FC236}">
                <a16:creationId xmlns:a16="http://schemas.microsoft.com/office/drawing/2014/main" id="{24A08153-A31E-4A1F-8DA6-DEAF7F511CDB}"/>
              </a:ext>
            </a:extLst>
          </p:cNvPr>
          <p:cNvSpPr>
            <a:spLocks xmlns:a="http://schemas.openxmlformats.org/drawingml/2006/main" noGrp="1"/>
          </p:cNvSpPr>
          <p:nvPr/>
        </p:nvSpPr>
        <p:spPr>
          <a:xfrm xmlns:a="http://schemas.openxmlformats.org/drawingml/2006/main">
            <a:off x="10931843" y="5076825"/>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29" name="">
            <a:extLst xmlns:a="http://schemas.openxmlformats.org/drawingml/2006/main">
              <a:ext uri="{FF2B5EF4-FFF2-40B4-BE49-F238E27FC236}">
                <a16:creationId xmlns:a16="http://schemas.microsoft.com/office/drawing/2014/main" id="{7875418E-B740-4BF7-AC96-F9B95171528A}"/>
              </a:ext>
            </a:extLst>
          </p:cNvPr>
          <p:cNvSpPr>
            <a:spLocks xmlns:a="http://schemas.openxmlformats.org/drawingml/2006/main" noGrp="1"/>
          </p:cNvSpPr>
          <p:nvPr/>
        </p:nvSpPr>
        <p:spPr>
          <a:xfrm xmlns:a="http://schemas.openxmlformats.org/drawingml/2006/main">
            <a:off x="9931718" y="515302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0" name="">
            <a:extLst xmlns:a="http://schemas.openxmlformats.org/drawingml/2006/main">
              <a:ext uri="{FF2B5EF4-FFF2-40B4-BE49-F238E27FC236}">
                <a16:creationId xmlns:a16="http://schemas.microsoft.com/office/drawing/2014/main" id="{DA3B02DF-65FA-4EA2-968E-8BBF26BABB68}"/>
              </a:ext>
            </a:extLst>
          </p:cNvPr>
          <p:cNvSpPr>
            <a:spLocks xmlns:a="http://schemas.openxmlformats.org/drawingml/2006/main" noGrp="1"/>
          </p:cNvSpPr>
          <p:nvPr/>
        </p:nvSpPr>
        <p:spPr>
          <a:xfrm xmlns:a="http://schemas.openxmlformats.org/drawingml/2006/main">
            <a:off x="10074593"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1" name="">
            <a:extLst xmlns:a="http://schemas.openxmlformats.org/drawingml/2006/main">
              <a:ext uri="{FF2B5EF4-FFF2-40B4-BE49-F238E27FC236}">
                <a16:creationId xmlns:a16="http://schemas.microsoft.com/office/drawing/2014/main" id="{8CCCA69A-9E80-49AD-A7D4-5CD3056B15DC}"/>
              </a:ext>
            </a:extLst>
          </p:cNvPr>
          <p:cNvSpPr>
            <a:spLocks xmlns:a="http://schemas.openxmlformats.org/drawingml/2006/main" noGrp="1"/>
          </p:cNvSpPr>
          <p:nvPr/>
        </p:nvSpPr>
        <p:spPr>
          <a:xfrm xmlns:a="http://schemas.openxmlformats.org/drawingml/2006/main">
            <a:off x="10436543"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2" name="">
            <a:extLst xmlns:a="http://schemas.openxmlformats.org/drawingml/2006/main">
              <a:ext uri="{FF2B5EF4-FFF2-40B4-BE49-F238E27FC236}">
                <a16:creationId xmlns:a16="http://schemas.microsoft.com/office/drawing/2014/main" id="{BCD1462E-783F-4712-B4C9-3A3D59262AB9}"/>
              </a:ext>
            </a:extLst>
          </p:cNvPr>
          <p:cNvSpPr>
            <a:spLocks xmlns:a="http://schemas.openxmlformats.org/drawingml/2006/main" noGrp="1"/>
          </p:cNvSpPr>
          <p:nvPr/>
        </p:nvSpPr>
        <p:spPr>
          <a:xfrm xmlns:a="http://schemas.openxmlformats.org/drawingml/2006/main">
            <a:off x="10788968" y="5153025"/>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3" name="">
            <a:extLst xmlns:a="http://schemas.openxmlformats.org/drawingml/2006/main">
              <a:ext uri="{FF2B5EF4-FFF2-40B4-BE49-F238E27FC236}">
                <a16:creationId xmlns:a16="http://schemas.microsoft.com/office/drawing/2014/main" id="{8003E22D-290B-42B5-BB26-8D1236C03BAB}"/>
              </a:ext>
            </a:extLst>
          </p:cNvPr>
          <p:cNvSpPr>
            <a:spLocks xmlns:a="http://schemas.openxmlformats.org/drawingml/2006/main" noGrp="1"/>
          </p:cNvSpPr>
          <p:nvPr/>
        </p:nvSpPr>
        <p:spPr>
          <a:xfrm xmlns:a="http://schemas.openxmlformats.org/drawingml/2006/main">
            <a:off x="9360218" y="5219700"/>
            <a:ext cx="4953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4" name="">
            <a:extLst xmlns:a="http://schemas.openxmlformats.org/drawingml/2006/main">
              <a:ext uri="{FF2B5EF4-FFF2-40B4-BE49-F238E27FC236}">
                <a16:creationId xmlns:a16="http://schemas.microsoft.com/office/drawing/2014/main" id="{C45C057A-F8EE-43E0-AFBB-F98D7AF0CADE}"/>
              </a:ext>
            </a:extLst>
          </p:cNvPr>
          <p:cNvSpPr>
            <a:spLocks xmlns:a="http://schemas.openxmlformats.org/drawingml/2006/main" noGrp="1"/>
          </p:cNvSpPr>
          <p:nvPr/>
        </p:nvSpPr>
        <p:spPr>
          <a:xfrm xmlns:a="http://schemas.openxmlformats.org/drawingml/2006/main">
            <a:off x="9931718" y="5219700"/>
            <a:ext cx="2095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5" name="">
            <a:extLst xmlns:a="http://schemas.openxmlformats.org/drawingml/2006/main">
              <a:ext uri="{FF2B5EF4-FFF2-40B4-BE49-F238E27FC236}">
                <a16:creationId xmlns:a16="http://schemas.microsoft.com/office/drawing/2014/main" id="{E4CF7031-B99F-4B54-9E64-B03259064D7C}"/>
              </a:ext>
            </a:extLst>
          </p:cNvPr>
          <p:cNvSpPr>
            <a:spLocks xmlns:a="http://schemas.openxmlformats.org/drawingml/2006/main" noGrp="1"/>
          </p:cNvSpPr>
          <p:nvPr/>
        </p:nvSpPr>
        <p:spPr>
          <a:xfrm xmlns:a="http://schemas.openxmlformats.org/drawingml/2006/main">
            <a:off x="10293668" y="5219700"/>
            <a:ext cx="666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6" name="">
            <a:extLst xmlns:a="http://schemas.openxmlformats.org/drawingml/2006/main">
              <a:ext uri="{FF2B5EF4-FFF2-40B4-BE49-F238E27FC236}">
                <a16:creationId xmlns:a16="http://schemas.microsoft.com/office/drawing/2014/main" id="{9A643481-C304-4960-9333-76A571339323}"/>
              </a:ext>
            </a:extLst>
          </p:cNvPr>
          <p:cNvSpPr>
            <a:spLocks xmlns:a="http://schemas.openxmlformats.org/drawingml/2006/main" noGrp="1"/>
          </p:cNvSpPr>
          <p:nvPr/>
        </p:nvSpPr>
        <p:spPr>
          <a:xfrm xmlns:a="http://schemas.openxmlformats.org/drawingml/2006/main">
            <a:off x="10646093" y="52197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7" name="">
            <a:extLst xmlns:a="http://schemas.openxmlformats.org/drawingml/2006/main">
              <a:ext uri="{FF2B5EF4-FFF2-40B4-BE49-F238E27FC236}">
                <a16:creationId xmlns:a16="http://schemas.microsoft.com/office/drawing/2014/main" id="{3828FC9C-57F7-4EFC-BB94-C37E1F15D4CC}"/>
              </a:ext>
            </a:extLst>
          </p:cNvPr>
          <p:cNvSpPr>
            <a:spLocks xmlns:a="http://schemas.openxmlformats.org/drawingml/2006/main" noGrp="1"/>
          </p:cNvSpPr>
          <p:nvPr/>
        </p:nvSpPr>
        <p:spPr>
          <a:xfrm xmlns:a="http://schemas.openxmlformats.org/drawingml/2006/main">
            <a:off x="10788968" y="5219700"/>
            <a:ext cx="762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8" name="">
            <a:extLst xmlns:a="http://schemas.openxmlformats.org/drawingml/2006/main">
              <a:ext uri="{FF2B5EF4-FFF2-40B4-BE49-F238E27FC236}">
                <a16:creationId xmlns:a16="http://schemas.microsoft.com/office/drawing/2014/main" id="{AEB67008-FB02-4C3A-8754-4D1BA7A6294C}"/>
              </a:ext>
            </a:extLst>
          </p:cNvPr>
          <p:cNvSpPr>
            <a:spLocks xmlns:a="http://schemas.openxmlformats.org/drawingml/2006/main" noGrp="1"/>
          </p:cNvSpPr>
          <p:nvPr/>
        </p:nvSpPr>
        <p:spPr>
          <a:xfrm xmlns:a="http://schemas.openxmlformats.org/drawingml/2006/main">
            <a:off x="10931843" y="5219700"/>
            <a:ext cx="2190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39" name="">
            <a:extLst xmlns:a="http://schemas.openxmlformats.org/drawingml/2006/main">
              <a:ext uri="{FF2B5EF4-FFF2-40B4-BE49-F238E27FC236}">
                <a16:creationId xmlns:a16="http://schemas.microsoft.com/office/drawing/2014/main" id="{B8F6F726-262E-437D-872A-BB8A415F9A49}"/>
              </a:ext>
            </a:extLst>
          </p:cNvPr>
          <p:cNvSpPr>
            <a:spLocks xmlns:a="http://schemas.openxmlformats.org/drawingml/2006/main" noGrp="1"/>
          </p:cNvSpPr>
          <p:nvPr/>
        </p:nvSpPr>
        <p:spPr>
          <a:xfrm xmlns:a="http://schemas.openxmlformats.org/drawingml/2006/main">
            <a:off x="10141268" y="52959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0" name="">
            <a:extLst xmlns:a="http://schemas.openxmlformats.org/drawingml/2006/main">
              <a:ext uri="{FF2B5EF4-FFF2-40B4-BE49-F238E27FC236}">
                <a16:creationId xmlns:a16="http://schemas.microsoft.com/office/drawing/2014/main" id="{275683ED-8D15-4856-A418-71B0CE45A48A}"/>
              </a:ext>
            </a:extLst>
          </p:cNvPr>
          <p:cNvSpPr>
            <a:spLocks xmlns:a="http://schemas.openxmlformats.org/drawingml/2006/main" noGrp="1"/>
          </p:cNvSpPr>
          <p:nvPr/>
        </p:nvSpPr>
        <p:spPr>
          <a:xfrm xmlns:a="http://schemas.openxmlformats.org/drawingml/2006/main">
            <a:off x="10360343" y="5295900"/>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1" name="">
            <a:extLst xmlns:a="http://schemas.openxmlformats.org/drawingml/2006/main">
              <a:ext uri="{FF2B5EF4-FFF2-40B4-BE49-F238E27FC236}">
                <a16:creationId xmlns:a16="http://schemas.microsoft.com/office/drawing/2014/main" id="{C40DFCFF-453B-43DD-A134-E5E5CDDCF0D6}"/>
              </a:ext>
            </a:extLst>
          </p:cNvPr>
          <p:cNvSpPr>
            <a:spLocks xmlns:a="http://schemas.openxmlformats.org/drawingml/2006/main" noGrp="1"/>
          </p:cNvSpPr>
          <p:nvPr/>
        </p:nvSpPr>
        <p:spPr>
          <a:xfrm xmlns:a="http://schemas.openxmlformats.org/drawingml/2006/main">
            <a:off x="10503218" y="521970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2" name="">
            <a:extLst xmlns:a="http://schemas.openxmlformats.org/drawingml/2006/main">
              <a:ext uri="{FF2B5EF4-FFF2-40B4-BE49-F238E27FC236}">
                <a16:creationId xmlns:a16="http://schemas.microsoft.com/office/drawing/2014/main" id="{989479F2-E5CB-4E36-AF19-65F90FD1D916}"/>
              </a:ext>
            </a:extLst>
          </p:cNvPr>
          <p:cNvSpPr>
            <a:spLocks xmlns:a="http://schemas.openxmlformats.org/drawingml/2006/main" noGrp="1"/>
          </p:cNvSpPr>
          <p:nvPr/>
        </p:nvSpPr>
        <p:spPr>
          <a:xfrm xmlns:a="http://schemas.openxmlformats.org/drawingml/2006/main">
            <a:off x="10788968" y="5295900"/>
            <a:ext cx="1428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3" name="">
            <a:extLst xmlns:a="http://schemas.openxmlformats.org/drawingml/2006/main">
              <a:ext uri="{FF2B5EF4-FFF2-40B4-BE49-F238E27FC236}">
                <a16:creationId xmlns:a16="http://schemas.microsoft.com/office/drawing/2014/main" id="{958DCC58-77F9-49C9-B814-A45238E91C73}"/>
              </a:ext>
            </a:extLst>
          </p:cNvPr>
          <p:cNvSpPr>
            <a:spLocks xmlns:a="http://schemas.openxmlformats.org/drawingml/2006/main" noGrp="1"/>
          </p:cNvSpPr>
          <p:nvPr/>
        </p:nvSpPr>
        <p:spPr>
          <a:xfrm xmlns:a="http://schemas.openxmlformats.org/drawingml/2006/main">
            <a:off x="10074593" y="5362575"/>
            <a:ext cx="7905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4" name="">
            <a:extLst xmlns:a="http://schemas.openxmlformats.org/drawingml/2006/main">
              <a:ext uri="{FF2B5EF4-FFF2-40B4-BE49-F238E27FC236}">
                <a16:creationId xmlns:a16="http://schemas.microsoft.com/office/drawing/2014/main" id="{21C3133C-F227-40EF-8614-6E3BFFEABBBF}"/>
              </a:ext>
            </a:extLst>
          </p:cNvPr>
          <p:cNvSpPr>
            <a:spLocks xmlns:a="http://schemas.openxmlformats.org/drawingml/2006/main" noGrp="1"/>
          </p:cNvSpPr>
          <p:nvPr/>
        </p:nvSpPr>
        <p:spPr>
          <a:xfrm xmlns:a="http://schemas.openxmlformats.org/drawingml/2006/main">
            <a:off x="10931843" y="5362575"/>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5" name="">
            <a:extLst xmlns:a="http://schemas.openxmlformats.org/drawingml/2006/main">
              <a:ext uri="{FF2B5EF4-FFF2-40B4-BE49-F238E27FC236}">
                <a16:creationId xmlns:a16="http://schemas.microsoft.com/office/drawing/2014/main" id="{C540FD4B-96C8-4144-8CCD-4C48176A6E51}"/>
              </a:ext>
            </a:extLst>
          </p:cNvPr>
          <p:cNvSpPr>
            <a:spLocks xmlns:a="http://schemas.openxmlformats.org/drawingml/2006/main" noGrp="1"/>
          </p:cNvSpPr>
          <p:nvPr/>
        </p:nvSpPr>
        <p:spPr>
          <a:xfrm xmlns:a="http://schemas.openxmlformats.org/drawingml/2006/main">
            <a:off x="9931718" y="5362575"/>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6" name="">
            <a:extLst xmlns:a="http://schemas.openxmlformats.org/drawingml/2006/main">
              <a:ext uri="{FF2B5EF4-FFF2-40B4-BE49-F238E27FC236}">
                <a16:creationId xmlns:a16="http://schemas.microsoft.com/office/drawing/2014/main" id="{00FBC0EF-FB99-464D-A025-DA3A2CB66256}"/>
              </a:ext>
            </a:extLst>
          </p:cNvPr>
          <p:cNvSpPr>
            <a:spLocks xmlns:a="http://schemas.openxmlformats.org/drawingml/2006/main" noGrp="1"/>
          </p:cNvSpPr>
          <p:nvPr/>
        </p:nvSpPr>
        <p:spPr>
          <a:xfrm xmlns:a="http://schemas.openxmlformats.org/drawingml/2006/main">
            <a:off x="10141268" y="5438775"/>
            <a:ext cx="2190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7" name="">
            <a:extLst xmlns:a="http://schemas.openxmlformats.org/drawingml/2006/main">
              <a:ext uri="{FF2B5EF4-FFF2-40B4-BE49-F238E27FC236}">
                <a16:creationId xmlns:a16="http://schemas.microsoft.com/office/drawing/2014/main" id="{0D14374B-23AF-4C36-9214-C1053821B2BD}"/>
              </a:ext>
            </a:extLst>
          </p:cNvPr>
          <p:cNvSpPr>
            <a:spLocks xmlns:a="http://schemas.openxmlformats.org/drawingml/2006/main" noGrp="1"/>
          </p:cNvSpPr>
          <p:nvPr/>
        </p:nvSpPr>
        <p:spPr>
          <a:xfrm xmlns:a="http://schemas.openxmlformats.org/drawingml/2006/main">
            <a:off x="10436543" y="5438775"/>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8" name="">
            <a:extLst xmlns:a="http://schemas.openxmlformats.org/drawingml/2006/main">
              <a:ext uri="{FF2B5EF4-FFF2-40B4-BE49-F238E27FC236}">
                <a16:creationId xmlns:a16="http://schemas.microsoft.com/office/drawing/2014/main" id="{27990933-C35B-4DB1-B9ED-0B7EAB539E72}"/>
              </a:ext>
            </a:extLst>
          </p:cNvPr>
          <p:cNvSpPr>
            <a:spLocks xmlns:a="http://schemas.openxmlformats.org/drawingml/2006/main" noGrp="1"/>
          </p:cNvSpPr>
          <p:nvPr/>
        </p:nvSpPr>
        <p:spPr>
          <a:xfrm xmlns:a="http://schemas.openxmlformats.org/drawingml/2006/main">
            <a:off x="10646093" y="5438775"/>
            <a:ext cx="7620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49" name="">
            <a:extLst xmlns:a="http://schemas.openxmlformats.org/drawingml/2006/main">
              <a:ext uri="{FF2B5EF4-FFF2-40B4-BE49-F238E27FC236}">
                <a16:creationId xmlns:a16="http://schemas.microsoft.com/office/drawing/2014/main" id="{E326FA44-EEF2-4ABF-B0B9-2380539671D0}"/>
              </a:ext>
            </a:extLst>
          </p:cNvPr>
          <p:cNvSpPr>
            <a:spLocks xmlns:a="http://schemas.openxmlformats.org/drawingml/2006/main" noGrp="1"/>
          </p:cNvSpPr>
          <p:nvPr/>
        </p:nvSpPr>
        <p:spPr>
          <a:xfrm xmlns:a="http://schemas.openxmlformats.org/drawingml/2006/main">
            <a:off x="10788968" y="5438775"/>
            <a:ext cx="3619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0" name="">
            <a:extLst xmlns:a="http://schemas.openxmlformats.org/drawingml/2006/main">
              <a:ext uri="{FF2B5EF4-FFF2-40B4-BE49-F238E27FC236}">
                <a16:creationId xmlns:a16="http://schemas.microsoft.com/office/drawing/2014/main" id="{65899BEB-10C9-4C98-8B3E-01FDBF87F827}"/>
              </a:ext>
            </a:extLst>
          </p:cNvPr>
          <p:cNvSpPr>
            <a:spLocks xmlns:a="http://schemas.openxmlformats.org/drawingml/2006/main" noGrp="1"/>
          </p:cNvSpPr>
          <p:nvPr/>
        </p:nvSpPr>
        <p:spPr>
          <a:xfrm xmlns:a="http://schemas.openxmlformats.org/drawingml/2006/main">
            <a:off x="9503093" y="5362575"/>
            <a:ext cx="209550" cy="2190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1" name="">
            <a:extLst xmlns:a="http://schemas.openxmlformats.org/drawingml/2006/main">
              <a:ext uri="{FF2B5EF4-FFF2-40B4-BE49-F238E27FC236}">
                <a16:creationId xmlns:a16="http://schemas.microsoft.com/office/drawing/2014/main" id="{9205F376-11C2-4FB8-93DE-04958FD104AA}"/>
              </a:ext>
            </a:extLst>
          </p:cNvPr>
          <p:cNvSpPr>
            <a:spLocks xmlns:a="http://schemas.openxmlformats.org/drawingml/2006/main" noGrp="1"/>
          </p:cNvSpPr>
          <p:nvPr/>
        </p:nvSpPr>
        <p:spPr>
          <a:xfrm xmlns:a="http://schemas.openxmlformats.org/drawingml/2006/main">
            <a:off x="9931718" y="55054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2" name="">
            <a:extLst xmlns:a="http://schemas.openxmlformats.org/drawingml/2006/main">
              <a:ext uri="{FF2B5EF4-FFF2-40B4-BE49-F238E27FC236}">
                <a16:creationId xmlns:a16="http://schemas.microsoft.com/office/drawing/2014/main" id="{434FD694-EC95-4127-A92F-69E53C56051A}"/>
              </a:ext>
            </a:extLst>
          </p:cNvPr>
          <p:cNvSpPr>
            <a:spLocks xmlns:a="http://schemas.openxmlformats.org/drawingml/2006/main" noGrp="1"/>
          </p:cNvSpPr>
          <p:nvPr/>
        </p:nvSpPr>
        <p:spPr>
          <a:xfrm xmlns:a="http://schemas.openxmlformats.org/drawingml/2006/main">
            <a:off x="10293668" y="5505450"/>
            <a:ext cx="28575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3" name="">
            <a:extLst xmlns:a="http://schemas.openxmlformats.org/drawingml/2006/main">
              <a:ext uri="{FF2B5EF4-FFF2-40B4-BE49-F238E27FC236}">
                <a16:creationId xmlns:a16="http://schemas.microsoft.com/office/drawing/2014/main" id="{3726AA29-B361-4BBF-8686-844D0A0BAD95}"/>
              </a:ext>
            </a:extLst>
          </p:cNvPr>
          <p:cNvSpPr>
            <a:spLocks xmlns:a="http://schemas.openxmlformats.org/drawingml/2006/main" noGrp="1"/>
          </p:cNvSpPr>
          <p:nvPr/>
        </p:nvSpPr>
        <p:spPr>
          <a:xfrm xmlns:a="http://schemas.openxmlformats.org/drawingml/2006/main">
            <a:off x="10865168" y="5505450"/>
            <a:ext cx="1428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4" name="">
            <a:extLst xmlns:a="http://schemas.openxmlformats.org/drawingml/2006/main">
              <a:ext uri="{FF2B5EF4-FFF2-40B4-BE49-F238E27FC236}">
                <a16:creationId xmlns:a16="http://schemas.microsoft.com/office/drawing/2014/main" id="{0A787802-B160-49E4-AF0E-17D720EBC63C}"/>
              </a:ext>
            </a:extLst>
          </p:cNvPr>
          <p:cNvSpPr>
            <a:spLocks xmlns:a="http://schemas.openxmlformats.org/drawingml/2006/main" noGrp="1"/>
          </p:cNvSpPr>
          <p:nvPr/>
        </p:nvSpPr>
        <p:spPr>
          <a:xfrm xmlns:a="http://schemas.openxmlformats.org/drawingml/2006/main">
            <a:off x="9360218" y="5295900"/>
            <a:ext cx="66675" cy="35242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5" name="">
            <a:extLst xmlns:a="http://schemas.openxmlformats.org/drawingml/2006/main">
              <a:ext uri="{FF2B5EF4-FFF2-40B4-BE49-F238E27FC236}">
                <a16:creationId xmlns:a16="http://schemas.microsoft.com/office/drawing/2014/main" id="{9FAE06FD-51FE-44CA-870E-E33074ADD49D}"/>
              </a:ext>
            </a:extLst>
          </p:cNvPr>
          <p:cNvSpPr>
            <a:spLocks xmlns:a="http://schemas.openxmlformats.org/drawingml/2006/main" noGrp="1"/>
          </p:cNvSpPr>
          <p:nvPr/>
        </p:nvSpPr>
        <p:spPr>
          <a:xfrm xmlns:a="http://schemas.openxmlformats.org/drawingml/2006/main">
            <a:off x="9788843" y="5295900"/>
            <a:ext cx="66675" cy="35242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6" name="">
            <a:extLst xmlns:a="http://schemas.openxmlformats.org/drawingml/2006/main">
              <a:ext uri="{FF2B5EF4-FFF2-40B4-BE49-F238E27FC236}">
                <a16:creationId xmlns:a16="http://schemas.microsoft.com/office/drawing/2014/main" id="{8462184F-4DA2-4BCA-B5BD-9F725AAE4D8B}"/>
              </a:ext>
            </a:extLst>
          </p:cNvPr>
          <p:cNvSpPr>
            <a:spLocks xmlns:a="http://schemas.openxmlformats.org/drawingml/2006/main" noGrp="1"/>
          </p:cNvSpPr>
          <p:nvPr/>
        </p:nvSpPr>
        <p:spPr>
          <a:xfrm xmlns:a="http://schemas.openxmlformats.org/drawingml/2006/main">
            <a:off x="10074593" y="5581650"/>
            <a:ext cx="66675"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7" name="">
            <a:extLst xmlns:a="http://schemas.openxmlformats.org/drawingml/2006/main">
              <a:ext uri="{FF2B5EF4-FFF2-40B4-BE49-F238E27FC236}">
                <a16:creationId xmlns:a16="http://schemas.microsoft.com/office/drawing/2014/main" id="{2860523C-0D1D-4D83-95C1-88BBD6805785}"/>
              </a:ext>
            </a:extLst>
          </p:cNvPr>
          <p:cNvSpPr>
            <a:spLocks xmlns:a="http://schemas.openxmlformats.org/drawingml/2006/main" noGrp="1"/>
          </p:cNvSpPr>
          <p:nvPr/>
        </p:nvSpPr>
        <p:spPr>
          <a:xfrm xmlns:a="http://schemas.openxmlformats.org/drawingml/2006/main">
            <a:off x="10360343" y="5581650"/>
            <a:ext cx="2857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8" name="">
            <a:extLst xmlns:a="http://schemas.openxmlformats.org/drawingml/2006/main">
              <a:ext uri="{FF2B5EF4-FFF2-40B4-BE49-F238E27FC236}">
                <a16:creationId xmlns:a16="http://schemas.microsoft.com/office/drawing/2014/main" id="{9FE4639A-11EF-47F9-ADB5-5567D1920A32}"/>
              </a:ext>
            </a:extLst>
          </p:cNvPr>
          <p:cNvSpPr>
            <a:spLocks xmlns:a="http://schemas.openxmlformats.org/drawingml/2006/main" noGrp="1"/>
          </p:cNvSpPr>
          <p:nvPr/>
        </p:nvSpPr>
        <p:spPr>
          <a:xfrm xmlns:a="http://schemas.openxmlformats.org/drawingml/2006/main">
            <a:off x="10722293" y="5581650"/>
            <a:ext cx="209550" cy="666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59" name="">
            <a:extLst xmlns:a="http://schemas.openxmlformats.org/drawingml/2006/main">
              <a:ext uri="{FF2B5EF4-FFF2-40B4-BE49-F238E27FC236}">
                <a16:creationId xmlns:a16="http://schemas.microsoft.com/office/drawing/2014/main" id="{B70BCF3E-1918-47D7-826C-FAAF40D1BCDB}"/>
              </a:ext>
            </a:extLst>
          </p:cNvPr>
          <p:cNvSpPr>
            <a:spLocks xmlns:a="http://schemas.openxmlformats.org/drawingml/2006/main" noGrp="1"/>
          </p:cNvSpPr>
          <p:nvPr/>
        </p:nvSpPr>
        <p:spPr>
          <a:xfrm xmlns:a="http://schemas.openxmlformats.org/drawingml/2006/main">
            <a:off x="11074718" y="5505450"/>
            <a:ext cx="76200"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60" name="">
            <a:extLst xmlns:a="http://schemas.openxmlformats.org/drawingml/2006/main">
              <a:ext uri="{FF2B5EF4-FFF2-40B4-BE49-F238E27FC236}">
                <a16:creationId xmlns:a16="http://schemas.microsoft.com/office/drawing/2014/main" id="{7AE9B9A6-402E-4E23-A520-C90405FCBEFF}"/>
              </a:ext>
            </a:extLst>
          </p:cNvPr>
          <p:cNvSpPr>
            <a:spLocks xmlns:a="http://schemas.openxmlformats.org/drawingml/2006/main" noGrp="1"/>
          </p:cNvSpPr>
          <p:nvPr/>
        </p:nvSpPr>
        <p:spPr>
          <a:xfrm xmlns:a="http://schemas.openxmlformats.org/drawingml/2006/main">
            <a:off x="9360218" y="5648325"/>
            <a:ext cx="495300"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61" name="">
            <a:extLst xmlns:a="http://schemas.openxmlformats.org/drawingml/2006/main">
              <a:ext uri="{FF2B5EF4-FFF2-40B4-BE49-F238E27FC236}">
                <a16:creationId xmlns:a16="http://schemas.microsoft.com/office/drawing/2014/main" id="{2159B6F3-8AC9-446F-BC6A-16208C0317DB}"/>
              </a:ext>
            </a:extLst>
          </p:cNvPr>
          <p:cNvSpPr>
            <a:spLocks xmlns:a="http://schemas.openxmlformats.org/drawingml/2006/main" noGrp="1"/>
          </p:cNvSpPr>
          <p:nvPr/>
        </p:nvSpPr>
        <p:spPr>
          <a:xfrm xmlns:a="http://schemas.openxmlformats.org/drawingml/2006/main">
            <a:off x="9931718" y="5581650"/>
            <a:ext cx="66675" cy="142875"/>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62" name="">
            <a:extLst xmlns:a="http://schemas.openxmlformats.org/drawingml/2006/main">
              <a:ext uri="{FF2B5EF4-FFF2-40B4-BE49-F238E27FC236}">
                <a16:creationId xmlns:a16="http://schemas.microsoft.com/office/drawing/2014/main" id="{233D6EF1-1364-4870-AEF0-A73412A4428E}"/>
              </a:ext>
            </a:extLst>
          </p:cNvPr>
          <p:cNvSpPr>
            <a:spLocks xmlns:a="http://schemas.openxmlformats.org/drawingml/2006/main" noGrp="1"/>
          </p:cNvSpPr>
          <p:nvPr/>
        </p:nvSpPr>
        <p:spPr>
          <a:xfrm xmlns:a="http://schemas.openxmlformats.org/drawingml/2006/main">
            <a:off x="10141268" y="5648325"/>
            <a:ext cx="29527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63" name="">
            <a:extLst xmlns:a="http://schemas.openxmlformats.org/drawingml/2006/main">
              <a:ext uri="{FF2B5EF4-FFF2-40B4-BE49-F238E27FC236}">
                <a16:creationId xmlns:a16="http://schemas.microsoft.com/office/drawing/2014/main" id="{527741F6-5066-4C37-B37B-6CFEFA4D78FF}"/>
              </a:ext>
            </a:extLst>
          </p:cNvPr>
          <p:cNvSpPr>
            <a:spLocks xmlns:a="http://schemas.openxmlformats.org/drawingml/2006/main" noGrp="1"/>
          </p:cNvSpPr>
          <p:nvPr/>
        </p:nvSpPr>
        <p:spPr>
          <a:xfrm xmlns:a="http://schemas.openxmlformats.org/drawingml/2006/main">
            <a:off x="10722293" y="5648325"/>
            <a:ext cx="428625" cy="76200"/>
          </a:xfrm>
          <a:prstGeom xmlns:a="http://schemas.openxmlformats.org/drawingml/2006/main" prst="rect">
            <a:avLst/>
          </a:prstGeom>
          <a:solidFill xmlns:a="http://schemas.openxmlformats.org/drawingml/2006/main">
            <a:srgbClr val="100D0A"/>
          </a:solidFill>
          <a:ln xmlns:a="http://schemas.openxmlformats.org/drawingml/2006/main" w="0">
            <a:noFill/>
            <a:prstDash val="solid"/>
          </a:ln>
        </p:spPr>
      </p:sp>
      <p:sp>
        <p:nvSpPr>
          <p:cNvPr id="264" name="">
            <a:extLst xmlns:a="http://schemas.openxmlformats.org/drawingml/2006/main">
              <a:ext uri="{FF2B5EF4-FFF2-40B4-BE49-F238E27FC236}">
                <a16:creationId xmlns:a16="http://schemas.microsoft.com/office/drawing/2014/main" id="{A6D893B7-EB98-4572-8326-70D471A72EAE}"/>
              </a:ext>
            </a:extLst>
          </p:cNvPr>
          <p:cNvSpPr>
            <a:spLocks xmlns:a="http://schemas.openxmlformats.org/drawingml/2006/main" noGrp="1"/>
          </p:cNvSpPr>
          <p:nvPr/>
        </p:nvSpPr>
        <p:spPr>
          <a:xfrm xmlns:a="http://schemas.openxmlformats.org/drawingml/2006/main">
            <a:off x="9163050" y="3648075"/>
            <a:ext cx="21717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750" b="1" i="0">
                <a:solidFill>
                  <a:srgbClr val="AE3417"/>
                </a:solidFill>
                <a:latin typeface="Arial"/>
                <a:ea typeface="Arial"/>
                <a:cs typeface="Arial"/>
              </a:defRPr>
            </a:pPr>
            <a:r>
              <a:rPr sz="750" b="1" i="0">
                <a:solidFill>
                  <a:srgbClr val="AE3417"/>
                </a:solidFill>
                <a:latin typeface="Arial"/>
                <a:ea typeface="Arial"/>
                <a:cs typeface="Arial"/>
              </a:rPr>
              <a:t>READY WHEN YOU ARE</a:t>
            </a:r>
          </a:p>
        </p:txBody>
      </p:sp>
      <p:sp>
        <p:nvSpPr>
          <p:cNvPr id="265" name="">
            <a:extLst xmlns:a="http://schemas.openxmlformats.org/drawingml/2006/main">
              <a:ext uri="{FF2B5EF4-FFF2-40B4-BE49-F238E27FC236}">
                <a16:creationId xmlns:a16="http://schemas.microsoft.com/office/drawing/2014/main" id="{75BC5B60-8737-4BB5-A179-AEC44A4DE7B8}"/>
              </a:ext>
            </a:extLst>
          </p:cNvPr>
          <p:cNvSpPr>
            <a:spLocks xmlns:a="http://schemas.openxmlformats.org/drawingml/2006/main" noGrp="1"/>
          </p:cNvSpPr>
          <p:nvPr/>
        </p:nvSpPr>
        <p:spPr>
          <a:xfrm xmlns:a="http://schemas.openxmlformats.org/drawingml/2006/main">
            <a:off x="9124950" y="5857875"/>
            <a:ext cx="22479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1A1714"/>
                </a:solidFill>
                <a:latin typeface="Arial"/>
                <a:ea typeface="Arial"/>
                <a:cs typeface="Arial"/>
              </a:defRPr>
            </a:pPr>
            <a:r>
              <a:rPr sz="975" b="1" i="0">
                <a:solidFill>
                  <a:srgbClr val="1A1714"/>
                </a:solidFill>
                <a:latin typeface="Arial"/>
                <a:ea typeface="Arial"/>
                <a:cs typeface="Arial"/>
                <a:hlinkClick xmlns:r="http://schemas.openxmlformats.org/officeDocument/2006/relationships" r:id="R8a25aba1554f4129"/>
              </a:rPr>
              <a:t>HOMIESAI.COM/START</a:t>
            </a:r>
          </a:p>
        </p:txBody>
      </p:sp>
    </p:spTree>
    <p:extLst>
      <p:ext uri="{BB962C8B-B14F-4D97-AF65-F5344CB8AC3E}">
        <p14:creationId xmlns:p14="http://schemas.microsoft.com/office/powerpoint/2010/main" val="1905557666"/>
      </p:ext>
    </p:extLst>
  </p:cSld>
</p:sld>
</file>

<file path=ppt/slides/slide7.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47567522-3B96-4575-B6D7-E3345D1C4178}"/>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4309148-670B-4288-80D7-BF247E30FF9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DCA3B50-0085-4F85-8307-342045769055}"/>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377962F7-E942-4136-B904-EF8FFE18F376}"/>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DDC7314-BFCD-4045-BCDB-ACA4CAE80163}"/>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28ADEDC-2942-4E75-AB02-C15A98792F44}"/>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4303792-39F6-4F40-882F-5747F349ABF6}"/>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A94FC0ED-7C5E-4774-824C-3F08F35768A6}"/>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285C524-D03F-459F-85AA-43E9F07CC3DB}"/>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4BDAF52-D742-4621-80D6-538096F2ADBE}"/>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4" name=""/>
          <p:cNvPicPr>
            <a:picLocks xmlns:a="http://schemas.openxmlformats.org/drawingml/2006/main" noChangeAspect="1"/>
          </p:cNvPicPr>
          <p:nvPr/>
        </p:nvPicPr>
        <p:blipFill>
          <a:blip xmlns:r="http://schemas.openxmlformats.org/officeDocument/2006/relationships" xmlns:a="http://schemas.openxmlformats.org/drawingml/2006/main" r:embed="Rcff20b96a5bc4cd7"/>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76E9B873-5BEB-41E4-9678-C6C4E1F7293A}"/>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95EB1459-82B3-48F1-9C35-C270E4EC292F}"/>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1f833776eb4949c1"/>
              </a:rPr>
              <a:t>HOMIESAI.COM/SLIDES</a:t>
            </a:r>
          </a:p>
        </p:txBody>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4a436cd1635a4cfb"/>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BF8C82EC-D2C5-44EE-AE89-ACBAB500AF73}"/>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WHO’S TALKING</a:t>
            </a:r>
          </a:p>
        </p:txBody>
      </p:sp>
      <p:sp>
        <p:nvSpPr>
          <p:cNvPr id="16" name="">
            <a:extLst xmlns:a="http://schemas.openxmlformats.org/drawingml/2006/main">
              <a:ext uri="{FF2B5EF4-FFF2-40B4-BE49-F238E27FC236}">
                <a16:creationId xmlns:a16="http://schemas.microsoft.com/office/drawing/2014/main" id="{2C5E6A13-EC00-451D-AB95-8846E5338BA9}"/>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07 / 60</a:t>
            </a:r>
          </a:p>
        </p:txBody>
      </p:sp>
      <p:sp>
        <p:nvSpPr>
          <p:cNvPr id="17" name="">
            <a:extLst xmlns:a="http://schemas.openxmlformats.org/drawingml/2006/main">
              <a:ext uri="{FF2B5EF4-FFF2-40B4-BE49-F238E27FC236}">
                <a16:creationId xmlns:a16="http://schemas.microsoft.com/office/drawing/2014/main" id="{7EB0DA87-6DB9-4110-B44A-B27C04D34663}"/>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BUILT FOR AGENTS</a:t>
            </a:r>
          </a:p>
        </p:txBody>
      </p:sp>
      <p:sp>
        <p:nvSpPr>
          <p:cNvPr id="18" name="">
            <a:extLst xmlns:a="http://schemas.openxmlformats.org/drawingml/2006/main">
              <a:ext uri="{FF2B5EF4-FFF2-40B4-BE49-F238E27FC236}">
                <a16:creationId xmlns:a16="http://schemas.microsoft.com/office/drawing/2014/main" id="{9933090B-73B2-4648-BFF9-09D22475AA1B}"/>
              </a:ext>
            </a:extLst>
          </p:cNvPr>
          <p:cNvSpPr>
            <a:spLocks xmlns:a="http://schemas.openxmlformats.org/drawingml/2006/main" noGrp="1"/>
          </p:cNvSpPr>
          <p:nvPr/>
        </p:nvSpPr>
        <p:spPr>
          <a:xfrm xmlns:a="http://schemas.openxmlformats.org/drawingml/2006/main">
            <a:off x="723900" y="1571625"/>
            <a:ext cx="5238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4050" b="1" i="0">
                <a:solidFill>
                  <a:srgbClr val="F5EFE7"/>
                </a:solidFill>
                <a:latin typeface="Arial"/>
                <a:ea typeface="Arial"/>
                <a:cs typeface="Arial"/>
              </a:defRPr>
            </a:pPr>
            <a:r>
              <a:rPr sz="4050" b="1" i="0">
                <a:solidFill>
                  <a:srgbClr val="F5EFE7"/>
                </a:solidFill>
                <a:latin typeface="Arial"/>
                <a:ea typeface="Arial"/>
                <a:cs typeface="Arial"/>
              </a:rPr>
              <a:t>The Habistat</a:t>
            </a:r>
          </a:p>
        </p:txBody>
      </p:sp>
      <p:sp>
        <p:nvSpPr>
          <p:cNvPr id="19" name="">
            <a:extLst xmlns:a="http://schemas.openxmlformats.org/drawingml/2006/main">
              <a:ext uri="{FF2B5EF4-FFF2-40B4-BE49-F238E27FC236}">
                <a16:creationId xmlns:a16="http://schemas.microsoft.com/office/drawing/2014/main" id="{04DB0714-99C6-490D-A83C-8B4C6E96539B}"/>
              </a:ext>
            </a:extLst>
          </p:cNvPr>
          <p:cNvSpPr>
            <a:spLocks xmlns:a="http://schemas.openxmlformats.org/drawingml/2006/main" noGrp="1"/>
          </p:cNvSpPr>
          <p:nvPr/>
        </p:nvSpPr>
        <p:spPr>
          <a:xfrm xmlns:a="http://schemas.openxmlformats.org/drawingml/2006/main">
            <a:off x="723900" y="2686050"/>
            <a:ext cx="5905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1800" b="1" i="0">
                <a:solidFill>
                  <a:srgbClr val="FBE0D6"/>
                </a:solidFill>
                <a:latin typeface="Arial"/>
                <a:ea typeface="Arial"/>
                <a:cs typeface="Arial"/>
              </a:defRPr>
            </a:pPr>
            <a:r>
              <a:rPr sz="1800" b="1" i="0">
                <a:solidFill>
                  <a:srgbClr val="FBE0D6"/>
                </a:solidFill>
                <a:latin typeface="Arial"/>
                <a:ea typeface="Arial"/>
                <a:cs typeface="Arial"/>
              </a:rPr>
              <a:t>licensed by the Toronto real estate board</a:t>
            </a:r>
          </a:p>
        </p:txBody>
      </p:sp>
      <p:sp>
        <p:nvSpPr>
          <p:cNvPr id="20" name="">
            <a:extLst xmlns:a="http://schemas.openxmlformats.org/drawingml/2006/main">
              <a:ext uri="{FF2B5EF4-FFF2-40B4-BE49-F238E27FC236}">
                <a16:creationId xmlns:a16="http://schemas.microsoft.com/office/drawing/2014/main" id="{F089BCEC-34D6-43A8-9301-7C384A9B8AC0}"/>
              </a:ext>
            </a:extLst>
          </p:cNvPr>
          <p:cNvSpPr>
            <a:spLocks xmlns:a="http://schemas.openxmlformats.org/drawingml/2006/main" noGrp="1"/>
          </p:cNvSpPr>
          <p:nvPr/>
        </p:nvSpPr>
        <p:spPr>
          <a:xfrm xmlns:a="http://schemas.openxmlformats.org/drawingml/2006/main">
            <a:off x="723900" y="3524250"/>
            <a:ext cx="5715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2025" b="0" i="0">
                <a:solidFill>
                  <a:srgbClr val="B9AD9D"/>
                </a:solidFill>
                <a:latin typeface="Arial"/>
                <a:ea typeface="Arial"/>
                <a:cs typeface="Arial"/>
              </a:defRPr>
            </a:pPr>
            <a:r>
              <a:rPr sz="2025" b="0" i="0">
                <a:solidFill>
                  <a:srgbClr val="B9AD9D"/>
                </a:solidFill>
                <a:latin typeface="Arial"/>
                <a:ea typeface="Arial"/>
                <a:cs typeface="Arial"/>
              </a:rPr>
              <a:t>The world’s most-used real-estate-board market analysis platform for realtors.</a:t>
            </a:r>
          </a:p>
        </p:txBody>
      </p:sp>
      <p:sp>
        <p:nvSpPr>
          <p:cNvPr id="21" name="">
            <a:extLst xmlns:a="http://schemas.openxmlformats.org/drawingml/2006/main">
              <a:ext uri="{FF2B5EF4-FFF2-40B4-BE49-F238E27FC236}">
                <a16:creationId xmlns:a16="http://schemas.microsoft.com/office/drawing/2014/main" id="{0E4816F0-F245-49C8-BE40-A505460365D9}"/>
              </a:ext>
            </a:extLst>
          </p:cNvPr>
          <p:cNvSpPr>
            <a:spLocks xmlns:a="http://schemas.openxmlformats.org/drawingml/2006/main" noGrp="1"/>
          </p:cNvSpPr>
          <p:nvPr/>
        </p:nvSpPr>
        <p:spPr>
          <a:xfrm xmlns:a="http://schemas.openxmlformats.org/drawingml/2006/main">
            <a:off x="7810500" y="1666875"/>
            <a:ext cx="3143250" cy="3048000"/>
          </a:xfrm>
          <a:prstGeom xmlns:a="http://schemas.openxmlformats.org/drawingml/2006/main" prst="roundRect">
            <a:avLst>
              <a:gd name="adj" fmla="val 8750"/>
            </a:avLst>
          </a:prstGeom>
          <a:solidFill xmlns:a="http://schemas.openxmlformats.org/drawingml/2006/main">
            <a:srgbClr val="1F1813"/>
          </a:solidFill>
          <a:ln xmlns:a="http://schemas.openxmlformats.org/drawingml/2006/main" w="9525">
            <a:solidFill>
              <a:srgbClr val="3A3028"/>
            </a:solidFill>
            <a:prstDash val="solid"/>
          </a:ln>
        </p:spPr>
      </p:sp>
      <p:sp>
        <p:nvSpPr>
          <p:cNvPr id="22" name="">
            <a:extLst xmlns:a="http://schemas.openxmlformats.org/drawingml/2006/main">
              <a:ext uri="{FF2B5EF4-FFF2-40B4-BE49-F238E27FC236}">
                <a16:creationId xmlns:a16="http://schemas.microsoft.com/office/drawing/2014/main" id="{7F3B9EAB-A324-4690-91C5-6314A41CECA1}"/>
              </a:ext>
            </a:extLst>
          </p:cNvPr>
          <p:cNvSpPr>
            <a:spLocks xmlns:a="http://schemas.openxmlformats.org/drawingml/2006/main" noGrp="1"/>
          </p:cNvSpPr>
          <p:nvPr/>
        </p:nvSpPr>
        <p:spPr>
          <a:xfrm xmlns:a="http://schemas.openxmlformats.org/drawingml/2006/main">
            <a:off x="8477250" y="2038350"/>
            <a:ext cx="18097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lnSpc>
                <a:spcPct val="102000"/>
              </a:lnSpc>
              <a:buNone/>
              <a:defRPr sz="9600" b="1" i="0">
                <a:solidFill>
                  <a:srgbClr val="EA5536"/>
                </a:solidFill>
                <a:latin typeface="Arial"/>
                <a:ea typeface="Arial"/>
                <a:cs typeface="Arial"/>
              </a:defRPr>
            </a:pPr>
            <a:r>
              <a:rPr sz="9600" b="1" i="0">
                <a:solidFill>
                  <a:srgbClr val="EA5536"/>
                </a:solidFill>
                <a:latin typeface="Arial"/>
                <a:ea typeface="Arial"/>
                <a:cs typeface="Arial"/>
              </a:rPr>
              <a:t>H</a:t>
            </a:r>
          </a:p>
        </p:txBody>
      </p:sp>
      <p:sp>
        <p:nvSpPr>
          <p:cNvPr id="23" name="">
            <a:extLst xmlns:a="http://schemas.openxmlformats.org/drawingml/2006/main">
              <a:ext uri="{FF2B5EF4-FFF2-40B4-BE49-F238E27FC236}">
                <a16:creationId xmlns:a16="http://schemas.microsoft.com/office/drawing/2014/main" id="{214DDB0B-87AE-4FDF-B87B-A50EA22064B6}"/>
              </a:ext>
            </a:extLst>
          </p:cNvPr>
          <p:cNvSpPr>
            <a:spLocks xmlns:a="http://schemas.openxmlformats.org/drawingml/2006/main" noGrp="1"/>
          </p:cNvSpPr>
          <p:nvPr/>
        </p:nvSpPr>
        <p:spPr>
          <a:xfrm xmlns:a="http://schemas.openxmlformats.org/drawingml/2006/main">
            <a:off x="8096250" y="3905250"/>
            <a:ext cx="2571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75" b="1" i="0">
                <a:solidFill>
                  <a:srgbClr val="B9AD9D"/>
                </a:solidFill>
                <a:latin typeface="Arial"/>
                <a:ea typeface="Arial"/>
                <a:cs typeface="Arial"/>
              </a:defRPr>
            </a:pPr>
            <a:r>
              <a:rPr sz="975" b="1" i="0">
                <a:solidFill>
                  <a:srgbClr val="B9AD9D"/>
                </a:solidFill>
                <a:latin typeface="Arial"/>
                <a:ea typeface="Arial"/>
                <a:cs typeface="Arial"/>
              </a:rPr>
              <a:t>MARKET INTELLIGENCE</a:t>
            </a:r>
          </a:p>
        </p:txBody>
      </p:sp>
    </p:spTree>
    <p:extLst>
      <p:ext uri="{BB962C8B-B14F-4D97-AF65-F5344CB8AC3E}">
        <p14:creationId xmlns:p14="http://schemas.microsoft.com/office/powerpoint/2010/main" val="751902484"/>
      </p:ext>
    </p:extLst>
  </p:cSld>
</p:sld>
</file>

<file path=ppt/slides/slide8.xml><?xml version="1.0" encoding="utf-8"?>
<p:sld xmlns:p="http://schemas.openxmlformats.org/presentationml/2006/main">
  <p:cSld>
    <p:bg>
      <p:bgPr>
        <a:solidFill xmlns:a="http://schemas.openxmlformats.org/drawingml/2006/main">
          <a:srgbClr val="FBF9F6"/>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f2871979215a4510"/>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2" name="">
            <a:extLst xmlns:a="http://schemas.openxmlformats.org/drawingml/2006/main">
              <a:ext uri="{FF2B5EF4-FFF2-40B4-BE49-F238E27FC236}">
                <a16:creationId xmlns:a16="http://schemas.microsoft.com/office/drawing/2014/main" id="{64F999AF-76F4-4F27-A1C2-E0DE8FD4A7B1}"/>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1A1714"/>
                </a:solidFill>
                <a:latin typeface="Arial"/>
                <a:ea typeface="Arial"/>
                <a:cs typeface="Arial"/>
              </a:defRPr>
            </a:pPr>
            <a:r>
              <a:rPr sz="1500" b="1" i="0">
                <a:solidFill>
                  <a:srgbClr val="1A1714"/>
                </a:solidFill>
                <a:latin typeface="Arial"/>
                <a:ea typeface="Arial"/>
                <a:cs typeface="Arial"/>
              </a:rPr>
              <a:t>homies.</a:t>
            </a:r>
          </a:p>
        </p:txBody>
      </p:sp>
      <p:sp>
        <p:nvSpPr>
          <p:cNvPr id="3" name="">
            <a:extLst xmlns:a="http://schemas.openxmlformats.org/drawingml/2006/main">
              <a:ext uri="{FF2B5EF4-FFF2-40B4-BE49-F238E27FC236}">
                <a16:creationId xmlns:a16="http://schemas.microsoft.com/office/drawing/2014/main" id="{F53AEAB1-CE2C-49D8-92A6-185B2DA0EADD}"/>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AE3417"/>
                </a:solidFill>
                <a:latin typeface="Arial"/>
                <a:ea typeface="Arial"/>
                <a:cs typeface="Arial"/>
              </a:defRPr>
            </a:pPr>
            <a:r>
              <a:rPr sz="1275" b="1" i="0">
                <a:solidFill>
                  <a:srgbClr val="AE3417"/>
                </a:solidFill>
                <a:latin typeface="Arial"/>
                <a:ea typeface="Arial"/>
                <a:cs typeface="Arial"/>
                <a:hlinkClick xmlns:r="http://schemas.openxmlformats.org/officeDocument/2006/relationships" r:id="Rf35d6e5258764d70"/>
              </a:rPr>
              <a:t>HOMIESAI.COM/SLIDES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d9435c6a0d7744db"/>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9E7D0F6F-262B-47BD-94C8-FE25277147C2}"/>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WHO’S TALKING</a:t>
            </a:r>
          </a:p>
        </p:txBody>
      </p:sp>
      <p:sp>
        <p:nvSpPr>
          <p:cNvPr id="6" name="">
            <a:extLst xmlns:a="http://schemas.openxmlformats.org/drawingml/2006/main">
              <a:ext uri="{FF2B5EF4-FFF2-40B4-BE49-F238E27FC236}">
                <a16:creationId xmlns:a16="http://schemas.microsoft.com/office/drawing/2014/main" id="{86FE0A52-7A10-46C7-9E12-09F43ACC2D3A}"/>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8B8378"/>
                </a:solidFill>
                <a:latin typeface="Arial"/>
                <a:ea typeface="Arial"/>
                <a:cs typeface="Arial"/>
              </a:defRPr>
            </a:pPr>
            <a:r>
              <a:rPr sz="825" b="1" i="0">
                <a:solidFill>
                  <a:srgbClr val="8B8378"/>
                </a:solidFill>
                <a:latin typeface="Arial"/>
                <a:ea typeface="Arial"/>
                <a:cs typeface="Arial"/>
              </a:rPr>
              <a:t>08 / 60</a:t>
            </a:r>
          </a:p>
        </p:txBody>
      </p:sp>
      <p:sp>
        <p:nvSpPr>
          <p:cNvPr id="7" name="">
            <a:extLst xmlns:a="http://schemas.openxmlformats.org/drawingml/2006/main">
              <a:ext uri="{FF2B5EF4-FFF2-40B4-BE49-F238E27FC236}">
                <a16:creationId xmlns:a16="http://schemas.microsoft.com/office/drawing/2014/main" id="{003818B6-1EF6-4BE7-8956-C673F2A975E1}"/>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AE3417"/>
                </a:solidFill>
                <a:latin typeface="Arial"/>
                <a:ea typeface="Arial"/>
                <a:cs typeface="Arial"/>
              </a:defRPr>
            </a:pPr>
            <a:r>
              <a:rPr sz="900" b="1" i="0">
                <a:solidFill>
                  <a:srgbClr val="AE3417"/>
                </a:solidFill>
                <a:latin typeface="Arial"/>
                <a:ea typeface="Arial"/>
                <a:cs typeface="Arial"/>
              </a:rPr>
              <a:t>FIVE YEARS OF BROKERAGE AI</a:t>
            </a:r>
          </a:p>
        </p:txBody>
      </p:sp>
      <p:sp>
        <p:nvSpPr>
          <p:cNvPr id="8" name="">
            <a:extLst xmlns:a="http://schemas.openxmlformats.org/drawingml/2006/main">
              <a:ext uri="{FF2B5EF4-FFF2-40B4-BE49-F238E27FC236}">
                <a16:creationId xmlns:a16="http://schemas.microsoft.com/office/drawing/2014/main" id="{47456632-3C02-4C78-9C47-FB155ED19733}"/>
              </a:ext>
            </a:extLst>
          </p:cNvPr>
          <p:cNvSpPr>
            <a:spLocks xmlns:a="http://schemas.openxmlformats.org/drawingml/2006/main" noGrp="1"/>
          </p:cNvSpPr>
          <p:nvPr/>
        </p:nvSpPr>
        <p:spPr>
          <a:xfrm xmlns:a="http://schemas.openxmlformats.org/drawingml/2006/main">
            <a:off x="723900" y="1504950"/>
            <a:ext cx="6286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1A1714"/>
                </a:solidFill>
                <a:latin typeface="Arial"/>
                <a:ea typeface="Arial"/>
                <a:cs typeface="Arial"/>
              </a:defRPr>
            </a:pPr>
            <a:r>
              <a:rPr sz="3600" b="1" i="0">
                <a:solidFill>
                  <a:srgbClr val="1A1714"/>
                </a:solidFill>
                <a:latin typeface="Arial"/>
                <a:ea typeface="Arial"/>
                <a:cs typeface="Arial"/>
              </a:rPr>
              <a:t>We built AI inside Valery first.</a:t>
            </a:r>
          </a:p>
        </p:txBody>
      </p:sp>
      <p:sp>
        <p:nvSpPr>
          <p:cNvPr id="9" name="">
            <a:extLst xmlns:a="http://schemas.openxmlformats.org/drawingml/2006/main">
              <a:ext uri="{FF2B5EF4-FFF2-40B4-BE49-F238E27FC236}">
                <a16:creationId xmlns:a16="http://schemas.microsoft.com/office/drawing/2014/main" id="{3A1DCED3-8156-4F54-9625-0BC3CC1126BA}"/>
              </a:ext>
            </a:extLst>
          </p:cNvPr>
          <p:cNvSpPr>
            <a:spLocks xmlns:a="http://schemas.openxmlformats.org/drawingml/2006/main" noGrp="1"/>
          </p:cNvSpPr>
          <p:nvPr/>
        </p:nvSpPr>
        <p:spPr>
          <a:xfrm xmlns:a="http://schemas.openxmlformats.org/drawingml/2006/main">
            <a:off x="723900" y="3143250"/>
            <a:ext cx="5905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800" b="0" i="0">
                <a:solidFill>
                  <a:srgbClr val="6B6358"/>
                </a:solidFill>
                <a:latin typeface="Arial"/>
                <a:ea typeface="Arial"/>
                <a:cs typeface="Arial"/>
              </a:defRPr>
            </a:pPr>
            <a:r>
              <a:rPr sz="1800" b="0" i="0">
                <a:solidFill>
                  <a:srgbClr val="6B6358"/>
                </a:solidFill>
                <a:latin typeface="Arial"/>
                <a:ea typeface="Arial"/>
                <a:cs typeface="Arial"/>
              </a:rPr>
              <a:t>A brokerage where the operating system improves the work behind every agent.</a:t>
            </a:r>
          </a:p>
        </p:txBody>
      </p:sp>
      <p:sp>
        <p:nvSpPr>
          <p:cNvPr id="10" name="">
            <a:extLst xmlns:a="http://schemas.openxmlformats.org/drawingml/2006/main">
              <a:ext uri="{FF2B5EF4-FFF2-40B4-BE49-F238E27FC236}">
                <a16:creationId xmlns:a16="http://schemas.microsoft.com/office/drawing/2014/main" id="{642423D0-388B-433C-BB03-47F283DAC448}"/>
              </a:ext>
            </a:extLst>
          </p:cNvPr>
          <p:cNvSpPr>
            <a:spLocks xmlns:a="http://schemas.openxmlformats.org/drawingml/2006/main" noGrp="1"/>
          </p:cNvSpPr>
          <p:nvPr/>
        </p:nvSpPr>
        <p:spPr>
          <a:xfrm xmlns:a="http://schemas.openxmlformats.org/drawingml/2006/main">
            <a:off x="7524750" y="1733550"/>
            <a:ext cx="3571875" cy="2381250"/>
          </a:xfrm>
          <a:prstGeom xmlns:a="http://schemas.openxmlformats.org/drawingml/2006/main" prst="roundRect">
            <a:avLst>
              <a:gd name="adj" fmla="val 11200"/>
            </a:avLst>
          </a:prstGeom>
          <a:solidFill xmlns:a="http://schemas.openxmlformats.org/drawingml/2006/main">
            <a:srgbClr val="FFFFFF"/>
          </a:solidFill>
          <a:ln xmlns:a="http://schemas.openxmlformats.org/drawingml/2006/main" w="9525">
            <a:solidFill>
              <a:srgbClr val="E2DBD0"/>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d7bf42e48a814aad"/>
          <a:stretch xmlns:a="http://schemas.openxmlformats.org/drawingml/2006/main"/>
        </p:blipFill>
        <p:spPr>
          <a:xfrm xmlns:a="http://schemas.openxmlformats.org/drawingml/2006/main">
            <a:off x="7953375" y="2406019"/>
            <a:ext cx="2714625" cy="826763"/>
          </a:xfrm>
          <a:prstGeom xmlns:a="http://schemas.openxmlformats.org/drawingml/2006/main" prst="rect">
            <a:avLst/>
          </a:prstGeom>
        </p:spPr>
      </p:pic>
      <p:sp>
        <p:nvSpPr>
          <p:cNvPr id="12" name="">
            <a:extLst xmlns:a="http://schemas.openxmlformats.org/drawingml/2006/main">
              <a:ext uri="{FF2B5EF4-FFF2-40B4-BE49-F238E27FC236}">
                <a16:creationId xmlns:a16="http://schemas.microsoft.com/office/drawing/2014/main" id="{230E50F0-62F2-495A-8B49-8EFDD6479392}"/>
              </a:ext>
            </a:extLst>
          </p:cNvPr>
          <p:cNvSpPr>
            <a:spLocks xmlns:a="http://schemas.openxmlformats.org/drawingml/2006/main" noGrp="1"/>
          </p:cNvSpPr>
          <p:nvPr/>
        </p:nvSpPr>
        <p:spPr>
          <a:xfrm xmlns:a="http://schemas.openxmlformats.org/drawingml/2006/main">
            <a:off x="8048625" y="3524250"/>
            <a:ext cx="252412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2000"/>
              </a:lnSpc>
              <a:buNone/>
              <a:defRPr sz="900" b="1" i="0">
                <a:solidFill>
                  <a:srgbClr val="8B8378"/>
                </a:solidFill>
                <a:latin typeface="Arial"/>
                <a:ea typeface="Arial"/>
                <a:cs typeface="Arial"/>
              </a:defRPr>
            </a:pPr>
            <a:r>
              <a:rPr sz="900" b="1" i="0">
                <a:solidFill>
                  <a:srgbClr val="8B8378"/>
                </a:solidFill>
                <a:latin typeface="Arial"/>
                <a:ea typeface="Arial"/>
                <a:cs typeface="Arial"/>
              </a:rPr>
              <a:t>FOUNDING TEAM</a:t>
            </a:r>
          </a:p>
        </p:txBody>
      </p:sp>
    </p:spTree>
    <p:extLst>
      <p:ext uri="{BB962C8B-B14F-4D97-AF65-F5344CB8AC3E}">
        <p14:creationId xmlns:p14="http://schemas.microsoft.com/office/powerpoint/2010/main" val="1697276952"/>
      </p:ext>
    </p:extLst>
  </p:cSld>
</p:sld>
</file>

<file path=ppt/slides/slide9.xml><?xml version="1.0" encoding="utf-8"?>
<p:sld xmlns:p="http://schemas.openxmlformats.org/presentationml/2006/main">
  <p:cSld>
    <p:bg>
      <p:bgPr>
        <a:solidFill xmlns:a="http://schemas.openxmlformats.org/drawingml/2006/main">
          <a:srgbClr val="16120E"/>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D0F72CCD-8095-4DDB-A836-A3714A31BBA4}"/>
              </a:ext>
            </a:extLst>
          </p:cNvPr>
          <p:cNvSpPr>
            <a:spLocks xmlns:a="http://schemas.openxmlformats.org/drawingml/2006/main" noGrp="1"/>
          </p:cNvSpPr>
          <p:nvPr/>
        </p:nvSpPr>
        <p:spPr>
          <a:xfrm xmlns:a="http://schemas.openxmlformats.org/drawingml/2006/main">
            <a:off x="762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0094BCF-11E3-4464-AA47-389BEF8E678E}"/>
              </a:ext>
            </a:extLst>
          </p:cNvPr>
          <p:cNvSpPr>
            <a:spLocks xmlns:a="http://schemas.openxmlformats.org/drawingml/2006/main" noGrp="1"/>
          </p:cNvSpPr>
          <p:nvPr/>
        </p:nvSpPr>
        <p:spPr>
          <a:xfrm xmlns:a="http://schemas.openxmlformats.org/drawingml/2006/main">
            <a:off x="3048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118F9CA-3EF0-4BD2-BA6C-D41C8D2C9F0E}"/>
              </a:ext>
            </a:extLst>
          </p:cNvPr>
          <p:cNvSpPr>
            <a:spLocks xmlns:a="http://schemas.openxmlformats.org/drawingml/2006/main" noGrp="1"/>
          </p:cNvSpPr>
          <p:nvPr/>
        </p:nvSpPr>
        <p:spPr>
          <a:xfrm xmlns:a="http://schemas.openxmlformats.org/drawingml/2006/main">
            <a:off x="5334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CA1AE13-217A-449A-A3E7-A0A8355589F7}"/>
              </a:ext>
            </a:extLst>
          </p:cNvPr>
          <p:cNvSpPr>
            <a:spLocks xmlns:a="http://schemas.openxmlformats.org/drawingml/2006/main" noGrp="1"/>
          </p:cNvSpPr>
          <p:nvPr/>
        </p:nvSpPr>
        <p:spPr>
          <a:xfrm xmlns:a="http://schemas.openxmlformats.org/drawingml/2006/main">
            <a:off x="762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1AFF50-D4D1-4E52-92AE-BA6EE58F1585}"/>
              </a:ext>
            </a:extLst>
          </p:cNvPr>
          <p:cNvSpPr>
            <a:spLocks xmlns:a="http://schemas.openxmlformats.org/drawingml/2006/main" noGrp="1"/>
          </p:cNvSpPr>
          <p:nvPr/>
        </p:nvSpPr>
        <p:spPr>
          <a:xfrm xmlns:a="http://schemas.openxmlformats.org/drawingml/2006/main">
            <a:off x="9906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681F6AF-0009-4F17-B8B6-3268CC125CB0}"/>
              </a:ext>
            </a:extLst>
          </p:cNvPr>
          <p:cNvSpPr>
            <a:spLocks xmlns:a="http://schemas.openxmlformats.org/drawingml/2006/main" noGrp="1"/>
          </p:cNvSpPr>
          <p:nvPr/>
        </p:nvSpPr>
        <p:spPr>
          <a:xfrm xmlns:a="http://schemas.openxmlformats.org/drawingml/2006/main">
            <a:off x="11430000" y="0"/>
            <a:ext cx="9525" cy="6858000"/>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7BF09B43-94F4-497C-9ADA-22E195367239}"/>
              </a:ext>
            </a:extLst>
          </p:cNvPr>
          <p:cNvSpPr>
            <a:spLocks xmlns:a="http://schemas.openxmlformats.org/drawingml/2006/main" noGrp="1"/>
          </p:cNvSpPr>
          <p:nvPr/>
        </p:nvSpPr>
        <p:spPr>
          <a:xfrm xmlns:a="http://schemas.openxmlformats.org/drawingml/2006/main">
            <a:off x="0" y="914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A51BC01B-0F16-4F49-B738-83DDD058F120}"/>
              </a:ext>
            </a:extLst>
          </p:cNvPr>
          <p:cNvSpPr>
            <a:spLocks xmlns:a="http://schemas.openxmlformats.org/drawingml/2006/main" noGrp="1"/>
          </p:cNvSpPr>
          <p:nvPr/>
        </p:nvSpPr>
        <p:spPr>
          <a:xfrm xmlns:a="http://schemas.openxmlformats.org/drawingml/2006/main">
            <a:off x="0" y="2438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B309F58-9E3F-48E0-B7C3-A759B2760F46}"/>
              </a:ext>
            </a:extLst>
          </p:cNvPr>
          <p:cNvSpPr>
            <a:spLocks xmlns:a="http://schemas.openxmlformats.org/drawingml/2006/main" noGrp="1"/>
          </p:cNvSpPr>
          <p:nvPr/>
        </p:nvSpPr>
        <p:spPr>
          <a:xfrm xmlns:a="http://schemas.openxmlformats.org/drawingml/2006/main">
            <a:off x="0" y="3962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2A0AED1-CC31-4F96-806C-55160DCECF6D}"/>
              </a:ext>
            </a:extLst>
          </p:cNvPr>
          <p:cNvSpPr>
            <a:spLocks xmlns:a="http://schemas.openxmlformats.org/drawingml/2006/main" noGrp="1"/>
          </p:cNvSpPr>
          <p:nvPr/>
        </p:nvSpPr>
        <p:spPr>
          <a:xfrm xmlns:a="http://schemas.openxmlformats.org/drawingml/2006/main">
            <a:off x="0" y="5486400"/>
            <a:ext cx="12192000" cy="9525"/>
          </a:xfrm>
          <a:prstGeom xmlns:a="http://schemas.openxmlformats.org/drawingml/2006/main" prst="rect">
            <a:avLst/>
          </a:prstGeom>
          <a:solidFill xmlns:a="http://schemas.openxmlformats.org/drawingml/2006/main">
            <a:srgbClr val="2A221B"/>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26cdd8d5a42b477a"/>
          <a:srcRect xmlns:a="http://schemas.openxmlformats.org/drawingml/2006/main" l="0" t="0" r="0" b="0"/>
          <a:stretch xmlns:a="http://schemas.openxmlformats.org/drawingml/2006/main">
            <a:fillRect l="0" t="0" r="0" b="0"/>
          </a:stretch>
        </p:blipFill>
        <p:spPr>
          <a:xfrm xmlns:a="http://schemas.openxmlformats.org/drawingml/2006/main">
            <a:off x="400050" y="228600"/>
            <a:ext cx="304800" cy="304800"/>
          </a:xfrm>
          <a:prstGeom xmlns:a="http://schemas.openxmlformats.org/drawingml/2006/main" prst="roundRect">
            <a:avLst>
              <a:gd name="adj" fmla="val 25000"/>
            </a:avLst>
          </a:prstGeom>
        </p:spPr>
      </p:pic>
      <p:sp>
        <p:nvSpPr>
          <p:cNvPr id="12" name="">
            <a:extLst xmlns:a="http://schemas.openxmlformats.org/drawingml/2006/main">
              <a:ext uri="{FF2B5EF4-FFF2-40B4-BE49-F238E27FC236}">
                <a16:creationId xmlns:a16="http://schemas.microsoft.com/office/drawing/2014/main" id="{4AC778B4-1239-4328-B4E8-89D32C03E286}"/>
              </a:ext>
            </a:extLst>
          </p:cNvPr>
          <p:cNvSpPr>
            <a:spLocks xmlns:a="http://schemas.openxmlformats.org/drawingml/2006/main" noGrp="1"/>
          </p:cNvSpPr>
          <p:nvPr/>
        </p:nvSpPr>
        <p:spPr>
          <a:xfrm xmlns:a="http://schemas.openxmlformats.org/drawingml/2006/main">
            <a:off x="800100" y="238125"/>
            <a:ext cx="1181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lnSpc>
                <a:spcPct val="102000"/>
              </a:lnSpc>
              <a:buNone/>
              <a:defRPr sz="1500" b="1" i="0">
                <a:solidFill>
                  <a:srgbClr val="F5EFE7"/>
                </a:solidFill>
                <a:latin typeface="Arial"/>
                <a:ea typeface="Arial"/>
                <a:cs typeface="Arial"/>
              </a:defRPr>
            </a:pPr>
            <a:r>
              <a:rPr sz="1500" b="1" i="0">
                <a:solidFill>
                  <a:srgbClr val="F5EFE7"/>
                </a:solidFill>
                <a:latin typeface="Arial"/>
                <a:ea typeface="Arial"/>
                <a:cs typeface="Arial"/>
              </a:rPr>
              <a:t>homies.</a:t>
            </a:r>
          </a:p>
        </p:txBody>
      </p:sp>
      <p:sp>
        <p:nvSpPr>
          <p:cNvPr id="13" name="">
            <a:extLst xmlns:a="http://schemas.openxmlformats.org/drawingml/2006/main">
              <a:ext uri="{FF2B5EF4-FFF2-40B4-BE49-F238E27FC236}">
                <a16:creationId xmlns:a16="http://schemas.microsoft.com/office/drawing/2014/main" id="{789D77F5-FDFE-4CDC-971A-FEC01D5B738C}"/>
              </a:ext>
            </a:extLst>
          </p:cNvPr>
          <p:cNvSpPr>
            <a:spLocks xmlns:a="http://schemas.openxmlformats.org/drawingml/2006/main" noGrp="1"/>
          </p:cNvSpPr>
          <p:nvPr/>
        </p:nvSpPr>
        <p:spPr>
          <a:xfrm xmlns:a="http://schemas.openxmlformats.org/drawingml/2006/main">
            <a:off x="8915400" y="238125"/>
            <a:ext cx="1962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r">
              <a:lnSpc>
                <a:spcPct val="102000"/>
              </a:lnSpc>
              <a:buNone/>
              <a:defRPr sz="1275" b="1" i="0">
                <a:solidFill>
                  <a:srgbClr val="F5EFE7"/>
                </a:solidFill>
                <a:latin typeface="Arial"/>
                <a:ea typeface="Arial"/>
                <a:cs typeface="Arial"/>
              </a:defRPr>
            </a:pPr>
            <a:r>
              <a:rPr sz="1275" b="1" i="0">
                <a:solidFill>
                  <a:srgbClr val="F5EFE7"/>
                </a:solidFill>
                <a:latin typeface="Arial"/>
                <a:ea typeface="Arial"/>
                <a:cs typeface="Arial"/>
                <a:hlinkClick xmlns:r="http://schemas.openxmlformats.org/officeDocument/2006/relationships" r:id="R22a2527cfd364a0e"/>
              </a:rPr>
              <a:t>HOMIESAI.COM/SLIDES</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fab9ad47078f4b7a"/>
          <a:stretch xmlns:a="http://schemas.openxmlformats.org/drawingml/2006/main"/>
        </p:blipFill>
        <p:spPr>
          <a:xfrm xmlns:a="http://schemas.openxmlformats.org/drawingml/2006/main">
            <a:off x="11010900" y="114300"/>
            <a:ext cx="628650" cy="628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FB1E22C8-5395-4A85-BFF4-7D46E846DFCC}"/>
              </a:ext>
            </a:extLst>
          </p:cNvPr>
          <p:cNvSpPr>
            <a:spLocks xmlns:a="http://schemas.openxmlformats.org/drawingml/2006/main" noGrp="1"/>
          </p:cNvSpPr>
          <p:nvPr/>
        </p:nvSpPr>
        <p:spPr>
          <a:xfrm xmlns:a="http://schemas.openxmlformats.org/drawingml/2006/main">
            <a:off x="400050" y="643890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WHO’S TALKING</a:t>
            </a:r>
          </a:p>
        </p:txBody>
      </p:sp>
      <p:sp>
        <p:nvSpPr>
          <p:cNvPr id="16" name="">
            <a:extLst xmlns:a="http://schemas.openxmlformats.org/drawingml/2006/main">
              <a:ext uri="{FF2B5EF4-FFF2-40B4-BE49-F238E27FC236}">
                <a16:creationId xmlns:a16="http://schemas.microsoft.com/office/drawing/2014/main" id="{86243E09-385F-43E0-BC49-6C416B708F00}"/>
              </a:ext>
            </a:extLst>
          </p:cNvPr>
          <p:cNvSpPr>
            <a:spLocks xmlns:a="http://schemas.openxmlformats.org/drawingml/2006/main" noGrp="1"/>
          </p:cNvSpPr>
          <p:nvPr/>
        </p:nvSpPr>
        <p:spPr>
          <a:xfrm xmlns:a="http://schemas.openxmlformats.org/drawingml/2006/main">
            <a:off x="10668000" y="6438900"/>
            <a:ext cx="971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lnSpc>
                <a:spcPct val="102000"/>
              </a:lnSpc>
              <a:buNone/>
              <a:defRPr sz="825" b="1" i="0">
                <a:solidFill>
                  <a:srgbClr val="B9AD9D"/>
                </a:solidFill>
                <a:latin typeface="Arial"/>
                <a:ea typeface="Arial"/>
                <a:cs typeface="Arial"/>
              </a:defRPr>
            </a:pPr>
            <a:r>
              <a:rPr sz="825" b="1" i="0">
                <a:solidFill>
                  <a:srgbClr val="B9AD9D"/>
                </a:solidFill>
                <a:latin typeface="Arial"/>
                <a:ea typeface="Arial"/>
                <a:cs typeface="Arial"/>
              </a:rPr>
              <a:t>09 / 60</a:t>
            </a:r>
          </a:p>
        </p:txBody>
      </p:sp>
      <p:sp>
        <p:nvSpPr>
          <p:cNvPr id="17" name="">
            <a:extLst xmlns:a="http://schemas.openxmlformats.org/drawingml/2006/main">
              <a:ext uri="{FF2B5EF4-FFF2-40B4-BE49-F238E27FC236}">
                <a16:creationId xmlns:a16="http://schemas.microsoft.com/office/drawing/2014/main" id="{CB0BD159-14E8-4F82-9A15-08135E7FF380}"/>
              </a:ext>
            </a:extLst>
          </p:cNvPr>
          <p:cNvSpPr>
            <a:spLocks xmlns:a="http://schemas.openxmlformats.org/drawingml/2006/main" noGrp="1"/>
          </p:cNvSpPr>
          <p:nvPr/>
        </p:nvSpPr>
        <p:spPr>
          <a:xfrm xmlns:a="http://schemas.openxmlformats.org/drawingml/2006/main">
            <a:off x="723900" y="9906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900" b="1" i="0">
                <a:solidFill>
                  <a:srgbClr val="FBE0D6"/>
                </a:solidFill>
                <a:latin typeface="Arial"/>
                <a:ea typeface="Arial"/>
                <a:cs typeface="Arial"/>
              </a:defRPr>
            </a:pPr>
            <a:r>
              <a:rPr sz="900" b="1" i="0">
                <a:solidFill>
                  <a:srgbClr val="FBE0D6"/>
                </a:solidFill>
                <a:latin typeface="Arial"/>
                <a:ea typeface="Arial"/>
                <a:cs typeface="Arial"/>
              </a:rPr>
              <a:t>THE QUESTION KEPT COMING</a:t>
            </a:r>
          </a:p>
        </p:txBody>
      </p:sp>
      <p:sp>
        <p:nvSpPr>
          <p:cNvPr id="18" name="">
            <a:extLst xmlns:a="http://schemas.openxmlformats.org/drawingml/2006/main">
              <a:ext uri="{FF2B5EF4-FFF2-40B4-BE49-F238E27FC236}">
                <a16:creationId xmlns:a16="http://schemas.microsoft.com/office/drawing/2014/main" id="{8182A391-FCC3-40FD-B81A-202230C04F16}"/>
              </a:ext>
            </a:extLst>
          </p:cNvPr>
          <p:cNvSpPr>
            <a:spLocks xmlns:a="http://schemas.openxmlformats.org/drawingml/2006/main" noGrp="1"/>
          </p:cNvSpPr>
          <p:nvPr/>
        </p:nvSpPr>
        <p:spPr>
          <a:xfrm xmlns:a="http://schemas.openxmlformats.org/drawingml/2006/main">
            <a:off x="723900" y="1428750"/>
            <a:ext cx="7620000"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98000"/>
              </a:lnSpc>
              <a:buNone/>
              <a:defRPr sz="3600" b="1" i="0">
                <a:solidFill>
                  <a:srgbClr val="F5EFE7"/>
                </a:solidFill>
                <a:latin typeface="Arial"/>
                <a:ea typeface="Arial"/>
                <a:cs typeface="Arial"/>
              </a:defRPr>
            </a:pPr>
            <a:r>
              <a:rPr sz="3600" b="1" i="0">
                <a:solidFill>
                  <a:srgbClr val="F5EFE7"/>
                </a:solidFill>
                <a:latin typeface="Arial"/>
                <a:ea typeface="Arial"/>
                <a:cs typeface="Arial"/>
              </a:rPr>
              <a:t>“Can we use your tools without switching brokerages?”</a:t>
            </a:r>
          </a:p>
        </p:txBody>
      </p:sp>
      <p:sp>
        <p:nvSpPr>
          <p:cNvPr id="19" name="">
            <a:extLst xmlns:a="http://schemas.openxmlformats.org/drawingml/2006/main">
              <a:ext uri="{FF2B5EF4-FFF2-40B4-BE49-F238E27FC236}">
                <a16:creationId xmlns:a16="http://schemas.microsoft.com/office/drawing/2014/main" id="{1B65A416-D8BC-4027-8ACF-184DCCC5B5B8}"/>
              </a:ext>
            </a:extLst>
          </p:cNvPr>
          <p:cNvSpPr>
            <a:spLocks xmlns:a="http://schemas.openxmlformats.org/drawingml/2006/main" noGrp="1"/>
          </p:cNvSpPr>
          <p:nvPr/>
        </p:nvSpPr>
        <p:spPr>
          <a:xfrm xmlns:a="http://schemas.openxmlformats.org/drawingml/2006/main">
            <a:off x="723900" y="3448050"/>
            <a:ext cx="2667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2000"/>
              </a:lnSpc>
              <a:buNone/>
              <a:defRPr sz="5550" b="1" i="1">
                <a:solidFill>
                  <a:srgbClr val="FBE0D6"/>
                </a:solidFill>
                <a:latin typeface="Georgia"/>
                <a:ea typeface="Georgia"/>
                <a:cs typeface="Georgia"/>
              </a:defRPr>
            </a:pPr>
            <a:r>
              <a:rPr sz="5550" b="1" i="1">
                <a:solidFill>
                  <a:srgbClr val="FBE0D6"/>
                </a:solidFill>
                <a:latin typeface="Georgia"/>
                <a:ea typeface="Georgia"/>
                <a:cs typeface="Georgia"/>
              </a:rPr>
              <a:t>Yes.</a:t>
            </a:r>
          </a:p>
        </p:txBody>
      </p:sp>
      <p:sp>
        <p:nvSpPr>
          <p:cNvPr id="20" name="">
            <a:extLst xmlns:a="http://schemas.openxmlformats.org/drawingml/2006/main">
              <a:ext uri="{FF2B5EF4-FFF2-40B4-BE49-F238E27FC236}">
                <a16:creationId xmlns:a16="http://schemas.microsoft.com/office/drawing/2014/main" id="{AE45B38A-75CE-42BB-9895-D0A6307DC2FB}"/>
              </a:ext>
            </a:extLst>
          </p:cNvPr>
          <p:cNvSpPr>
            <a:spLocks xmlns:a="http://schemas.openxmlformats.org/drawingml/2006/main" noGrp="1"/>
          </p:cNvSpPr>
          <p:nvPr/>
        </p:nvSpPr>
        <p:spPr>
          <a:xfrm xmlns:a="http://schemas.openxmlformats.org/drawingml/2006/main">
            <a:off x="3476625" y="3619500"/>
            <a:ext cx="4953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16000"/>
              </a:lnSpc>
              <a:buNone/>
              <a:defRPr sz="1650" b="0" i="0">
                <a:solidFill>
                  <a:srgbClr val="B9AD9D"/>
                </a:solidFill>
                <a:latin typeface="Arial"/>
                <a:ea typeface="Arial"/>
                <a:cs typeface="Arial"/>
              </a:defRPr>
            </a:pPr>
            <a:r>
              <a:rPr sz="1650" b="0" i="0">
                <a:solidFill>
                  <a:srgbClr val="B9AD9D"/>
                </a:solidFill>
                <a:latin typeface="Arial"/>
                <a:ea typeface="Arial"/>
                <a:cs typeface="Arial"/>
              </a:rPr>
              <a:t>That became Homies AI—the title sponsor of today’s event.</a:t>
            </a:r>
          </a:p>
        </p:txBody>
      </p:sp>
      <p:pic>
        <p:nvPicPr>
          <p:cNvPr id="42" name=""/>
          <p:cNvPicPr>
            <a:picLocks xmlns:a="http://schemas.openxmlformats.org/drawingml/2006/main" noChangeAspect="1"/>
          </p:cNvPicPr>
          <p:nvPr/>
        </p:nvPicPr>
        <p:blipFill>
          <a:blip xmlns:r="http://schemas.openxmlformats.org/officeDocument/2006/relationships" xmlns:a="http://schemas.openxmlformats.org/drawingml/2006/main" r:embed="R07ede14a79204db2"/>
          <a:stretch xmlns:a="http://schemas.openxmlformats.org/drawingml/2006/main"/>
        </p:blipFill>
        <p:spPr>
          <a:xfrm xmlns:a="http://schemas.openxmlformats.org/drawingml/2006/main">
            <a:off x="8810625" y="2529417"/>
            <a:ext cx="2190750" cy="1703917"/>
          </a:xfrm>
          <a:prstGeom xmlns:a="http://schemas.openxmlformats.org/drawingml/2006/main" prst="rect">
            <a:avLst/>
          </a:prstGeom>
        </p:spPr>
      </p:pic>
    </p:spTree>
    <p:extLst>
      <p:ext uri="{BB962C8B-B14F-4D97-AF65-F5344CB8AC3E}">
        <p14:creationId xmlns:p14="http://schemas.microsoft.com/office/powerpoint/2010/main" val="10877353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2026-08-23T06:50:32.4700000Z</dcterms:created>
  <dcterms:modified xsi:type="dcterms:W3CDTF">2026-08-23T06:50:32.4700000Z</dcterms:modified>
</coreProperties>
</file>